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3" r:id="rId2"/>
  </p:sldMasterIdLst>
  <p:sldIdLst>
    <p:sldId id="256" r:id="rId3"/>
    <p:sldId id="339" r:id="rId4"/>
    <p:sldId id="298" r:id="rId5"/>
    <p:sldId id="299" r:id="rId6"/>
    <p:sldId id="301" r:id="rId7"/>
    <p:sldId id="303" r:id="rId8"/>
    <p:sldId id="305" r:id="rId9"/>
    <p:sldId id="307" r:id="rId10"/>
    <p:sldId id="306" r:id="rId11"/>
    <p:sldId id="304" r:id="rId12"/>
    <p:sldId id="340" r:id="rId13"/>
    <p:sldId id="302" r:id="rId14"/>
    <p:sldId id="300" r:id="rId15"/>
    <p:sldId id="311" r:id="rId16"/>
    <p:sldId id="312" r:id="rId17"/>
    <p:sldId id="314" r:id="rId18"/>
    <p:sldId id="309" r:id="rId19"/>
    <p:sldId id="308" r:id="rId20"/>
    <p:sldId id="316" r:id="rId21"/>
    <p:sldId id="315" r:id="rId22"/>
    <p:sldId id="313" r:id="rId23"/>
    <p:sldId id="317" r:id="rId24"/>
    <p:sldId id="319" r:id="rId25"/>
    <p:sldId id="320" r:id="rId26"/>
    <p:sldId id="321" r:id="rId27"/>
    <p:sldId id="322" r:id="rId28"/>
    <p:sldId id="323" r:id="rId29"/>
    <p:sldId id="346" r:id="rId30"/>
    <p:sldId id="345" r:id="rId31"/>
    <p:sldId id="344" r:id="rId32"/>
    <p:sldId id="347" r:id="rId33"/>
    <p:sldId id="325" r:id="rId34"/>
    <p:sldId id="343" r:id="rId35"/>
    <p:sldId id="341" r:id="rId36"/>
    <p:sldId id="3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C475242F-AC72-4AE0-A549-BB365A879436}">
          <p14:sldIdLst>
            <p14:sldId id="256"/>
            <p14:sldId id="339"/>
            <p14:sldId id="298"/>
            <p14:sldId id="299"/>
            <p14:sldId id="301"/>
            <p14:sldId id="303"/>
            <p14:sldId id="305"/>
            <p14:sldId id="307"/>
            <p14:sldId id="306"/>
            <p14:sldId id="304"/>
            <p14:sldId id="340"/>
            <p14:sldId id="302"/>
            <p14:sldId id="300"/>
            <p14:sldId id="311"/>
            <p14:sldId id="312"/>
            <p14:sldId id="314"/>
            <p14:sldId id="309"/>
            <p14:sldId id="308"/>
            <p14:sldId id="316"/>
            <p14:sldId id="315"/>
            <p14:sldId id="313"/>
            <p14:sldId id="317"/>
            <p14:sldId id="319"/>
            <p14:sldId id="320"/>
            <p14:sldId id="321"/>
            <p14:sldId id="322"/>
            <p14:sldId id="323"/>
            <p14:sldId id="346"/>
            <p14:sldId id="345"/>
            <p14:sldId id="344"/>
            <p14:sldId id="347"/>
            <p14:sldId id="325"/>
            <p14:sldId id="343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3781" autoAdjust="0"/>
  </p:normalViewPr>
  <p:slideViewPr>
    <p:cSldViewPr snapToGrid="0">
      <p:cViewPr varScale="1">
        <p:scale>
          <a:sx n="92" d="100"/>
          <a:sy n="92" d="100"/>
        </p:scale>
        <p:origin x="24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0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7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2209800" y="1375920"/>
            <a:ext cx="7704944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fi-FI" sz="3200" dirty="0" smtClean="0"/>
              <a:t>Vinkkauspaketin käyttäjälle: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Käytäthän Tarina kuuluu kaikille –vinkkauspaketissa mukana olevia kirjojen kansikuvia ainoastaan vinkkauspakettiin liittyvän diaesityksen ja kirjamaistiaisten lomakkeen yhteydessä. </a:t>
            </a:r>
            <a:br>
              <a:rPr lang="fi-FI" dirty="0" smtClean="0"/>
            </a:br>
            <a:r>
              <a:rPr lang="fi-FI" dirty="0" smtClean="0"/>
              <a:t>Vinkkauspaketin ulkopuolisissa käyttötarkoituksissa kysy lupa kansikuvien käyttöön kirjan oikeudet omistavilta kustantajilta. 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5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0005B-E1F1-4B36-B84D-06AF6F76112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D9C2C-12FA-4CE3-9FA3-57EBD84A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23" y="0"/>
            <a:ext cx="1824377" cy="6858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2" y="509284"/>
            <a:ext cx="1335140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EF9C-4274-434F-85DE-1DB77170B35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1AF4-9B28-40BB-A800-5EC7181D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5425" y="1699672"/>
            <a:ext cx="8976091" cy="2743991"/>
          </a:xfrm>
        </p:spPr>
        <p:txBody>
          <a:bodyPr>
            <a:normAutofit/>
          </a:bodyPr>
          <a:lstStyle/>
          <a:p>
            <a:r>
              <a:rPr lang="fi-FI" sz="8000" b="1" dirty="0" smtClean="0"/>
              <a:t>KIRJA-</a:t>
            </a:r>
            <a:br>
              <a:rPr lang="fi-FI" sz="8000" b="1" dirty="0" smtClean="0"/>
            </a:br>
            <a:r>
              <a:rPr lang="fi-FI" sz="8000" b="1" dirty="0" smtClean="0"/>
              <a:t>MAISTIAISET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8450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63" y="249660"/>
            <a:ext cx="4438272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8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12" y="176502"/>
            <a:ext cx="4608975" cy="65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88" y="213081"/>
            <a:ext cx="4523623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35" y="320023"/>
            <a:ext cx="4677474" cy="63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47" y="146119"/>
            <a:ext cx="4333035" cy="65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17" y="274046"/>
            <a:ext cx="49930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78" y="107507"/>
            <a:ext cx="4334631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6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16" y="162870"/>
            <a:ext cx="4384931" cy="65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81" y="176502"/>
            <a:ext cx="4499238" cy="65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7" y="188040"/>
            <a:ext cx="413954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37414" y="1742163"/>
            <a:ext cx="7796134" cy="4351338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 smtClean="0"/>
              <a:t>Vinkkauspaketin käyttäjälle: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Käytäthän Tarina kuuluu kaikille –vinkkauspaketissa mukana olevia kirjojen kansikuvia ainoastaan</a:t>
            </a:r>
            <a:br>
              <a:rPr lang="fi-FI" dirty="0" smtClean="0"/>
            </a:br>
            <a:r>
              <a:rPr lang="fi-FI" dirty="0" smtClean="0"/>
              <a:t>vinkkauspakettiin liittyvän diaesityksen ja kirjamaistiaisten lomakkeen yhteydessä. Vinkkauspaketin ulkopuolisissa käyttötarkoituksissa kysy tarvittaessa lupa kansikuvien käyttöön kirjan oikeudet omistavilta kustantajilta.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79" y="148613"/>
            <a:ext cx="4356143" cy="65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9" y="233897"/>
            <a:ext cx="4567434" cy="64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93" y="240779"/>
            <a:ext cx="4442937" cy="62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5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96" y="255920"/>
            <a:ext cx="4907705" cy="63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21" y="304529"/>
            <a:ext cx="3938357" cy="62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0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5" y="286239"/>
            <a:ext cx="3987129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0" y="199386"/>
            <a:ext cx="4285859" cy="64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3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260565"/>
            <a:ext cx="4017612" cy="6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2" y="202692"/>
            <a:ext cx="4518270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84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96" y="167132"/>
            <a:ext cx="446927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63" y="304529"/>
            <a:ext cx="4438272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09" y="209804"/>
            <a:ext cx="4434725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75" y="254000"/>
            <a:ext cx="4357317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68" y="246612"/>
            <a:ext cx="5457262" cy="6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33" y="238900"/>
            <a:ext cx="4477997" cy="63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68" y="115346"/>
            <a:ext cx="4674588" cy="66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7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10" y="283198"/>
            <a:ext cx="4719593" cy="62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19" y="98527"/>
            <a:ext cx="4730207" cy="66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71" y="151406"/>
            <a:ext cx="4700801" cy="66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09" y="166523"/>
            <a:ext cx="4682133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5" y="263599"/>
            <a:ext cx="4650949" cy="63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15" y="264902"/>
            <a:ext cx="4324368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26" y="314862"/>
            <a:ext cx="4480948" cy="62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2463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4</Words>
  <Application>Microsoft Office PowerPoint</Application>
  <PresentationFormat>Laajakuva</PresentationFormat>
  <Paragraphs>2</Paragraphs>
  <Slides>35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Mukautettu suunnittelumalli</vt:lpstr>
      <vt:lpstr>1_Mukautettu suunnittelumalli</vt:lpstr>
      <vt:lpstr>KIRJA- MAISTIAISET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Kirjamaistiaiset</dc:title>
  <dc:creator>Bågman Piia</dc:creator>
  <cp:lastModifiedBy>Bågman Piia</cp:lastModifiedBy>
  <cp:revision>31</cp:revision>
  <dcterms:created xsi:type="dcterms:W3CDTF">2017-09-26T12:22:02Z</dcterms:created>
  <dcterms:modified xsi:type="dcterms:W3CDTF">2018-08-10T10:52:36Z</dcterms:modified>
</cp:coreProperties>
</file>