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1"/>
  </p:notesMasterIdLst>
  <p:sldIdLst>
    <p:sldId id="305" r:id="rId6"/>
    <p:sldId id="258" r:id="rId7"/>
    <p:sldId id="259" r:id="rId8"/>
    <p:sldId id="260" r:id="rId9"/>
    <p:sldId id="310" r:id="rId10"/>
    <p:sldId id="312" r:id="rId11"/>
    <p:sldId id="263" r:id="rId12"/>
    <p:sldId id="267" r:id="rId13"/>
    <p:sldId id="279" r:id="rId14"/>
    <p:sldId id="274" r:id="rId15"/>
    <p:sldId id="272" r:id="rId16"/>
    <p:sldId id="277" r:id="rId17"/>
    <p:sldId id="302" r:id="rId18"/>
    <p:sldId id="283" r:id="rId19"/>
    <p:sldId id="282" r:id="rId20"/>
    <p:sldId id="273" r:id="rId21"/>
    <p:sldId id="271" r:id="rId22"/>
    <p:sldId id="268" r:id="rId23"/>
    <p:sldId id="266" r:id="rId24"/>
    <p:sldId id="270" r:id="rId25"/>
    <p:sldId id="269" r:id="rId26"/>
    <p:sldId id="280" r:id="rId27"/>
    <p:sldId id="286" r:id="rId28"/>
    <p:sldId id="287" r:id="rId29"/>
    <p:sldId id="311" r:id="rId30"/>
    <p:sldId id="285" r:id="rId31"/>
    <p:sldId id="288" r:id="rId32"/>
    <p:sldId id="307" r:id="rId33"/>
    <p:sldId id="308" r:id="rId34"/>
    <p:sldId id="309" r:id="rId35"/>
    <p:sldId id="289" r:id="rId36"/>
    <p:sldId id="290" r:id="rId37"/>
    <p:sldId id="293" r:id="rId38"/>
    <p:sldId id="294" r:id="rId39"/>
    <p:sldId id="313" r:id="rId4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58BF4-BC75-4A04-B899-0365007FF94C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5045BDC7-C608-4E1E-A628-8CACE327F666}">
      <dgm:prSet phldrT="[Teksti]" custT="1"/>
      <dgm:spPr/>
      <dgm:t>
        <a:bodyPr/>
        <a:lstStyle/>
        <a:p>
          <a:r>
            <a:rPr lang="fi-FI" sz="1400" b="1" dirty="0" err="1" smtClean="0">
              <a:solidFill>
                <a:schemeClr val="tx1"/>
              </a:solidFill>
            </a:rPr>
            <a:t>Strategiskt</a:t>
          </a:r>
          <a:r>
            <a:rPr lang="fi-FI" sz="1400" b="1" dirty="0" smtClean="0">
              <a:solidFill>
                <a:schemeClr val="tx1"/>
              </a:solidFill>
            </a:rPr>
            <a:t> </a:t>
          </a:r>
          <a:r>
            <a:rPr lang="fi-FI" sz="1400" b="1" dirty="0" err="1" smtClean="0">
              <a:solidFill>
                <a:schemeClr val="tx1"/>
              </a:solidFill>
            </a:rPr>
            <a:t>arbete</a:t>
          </a:r>
          <a:r>
            <a:rPr lang="fi-FI" sz="1400" b="1" dirty="0" smtClean="0">
              <a:solidFill>
                <a:schemeClr val="tx1"/>
              </a:solidFill>
            </a:rPr>
            <a:t> </a:t>
          </a:r>
          <a:r>
            <a:rPr lang="fi-FI" sz="1400" b="1" dirty="0" err="1" smtClean="0">
              <a:solidFill>
                <a:schemeClr val="tx1"/>
              </a:solidFill>
            </a:rPr>
            <a:t>och</a:t>
          </a:r>
          <a:r>
            <a:rPr lang="fi-FI" sz="1400" b="1" dirty="0" smtClean="0">
              <a:solidFill>
                <a:schemeClr val="tx1"/>
              </a:solidFill>
            </a:rPr>
            <a:t> </a:t>
          </a:r>
          <a:r>
            <a:rPr lang="fi-FI" sz="1400" b="1" dirty="0" err="1" smtClean="0">
              <a:solidFill>
                <a:schemeClr val="tx1"/>
              </a:solidFill>
            </a:rPr>
            <a:t>ledarskap</a:t>
          </a:r>
          <a:endParaRPr lang="fi-FI" sz="1400" b="1" dirty="0">
            <a:solidFill>
              <a:schemeClr val="tx1"/>
            </a:solidFill>
          </a:endParaRPr>
        </a:p>
      </dgm:t>
    </dgm:pt>
    <dgm:pt modelId="{F1E80B9C-0855-45D2-B921-26FAC2F3B92E}" type="parTrans" cxnId="{7AD246A9-18E3-4022-B246-BC6125CE7E13}">
      <dgm:prSet/>
      <dgm:spPr/>
      <dgm:t>
        <a:bodyPr/>
        <a:lstStyle/>
        <a:p>
          <a:endParaRPr lang="fi-FI"/>
        </a:p>
      </dgm:t>
    </dgm:pt>
    <dgm:pt modelId="{A0CFF2B7-6A44-4D77-82E5-F76AA1EF645A}" type="sibTrans" cxnId="{7AD246A9-18E3-4022-B246-BC6125CE7E13}">
      <dgm:prSet/>
      <dgm:spPr/>
      <dgm:t>
        <a:bodyPr/>
        <a:lstStyle/>
        <a:p>
          <a:endParaRPr lang="fi-FI"/>
        </a:p>
      </dgm:t>
    </dgm:pt>
    <dgm:pt modelId="{67C5189E-0B80-4397-834E-65E4EA9CB56F}">
      <dgm:prSet phldrT="[Teksti]" custT="1"/>
      <dgm:spPr/>
      <dgm:t>
        <a:bodyPr/>
        <a:lstStyle/>
        <a:p>
          <a:r>
            <a:rPr lang="fi-FI" sz="1400" b="1" dirty="0" err="1" smtClean="0">
              <a:solidFill>
                <a:schemeClr val="tx1"/>
              </a:solidFill>
            </a:rPr>
            <a:t>Samlingar</a:t>
          </a:r>
          <a:r>
            <a:rPr lang="fi-FI" sz="1400" b="1" dirty="0" smtClean="0">
              <a:solidFill>
                <a:schemeClr val="tx1"/>
              </a:solidFill>
            </a:rPr>
            <a:t> </a:t>
          </a:r>
          <a:r>
            <a:rPr lang="fi-FI" sz="1400" b="1" dirty="0" err="1" smtClean="0">
              <a:solidFill>
                <a:schemeClr val="tx1"/>
              </a:solidFill>
            </a:rPr>
            <a:t>och</a:t>
          </a:r>
          <a:r>
            <a:rPr lang="fi-FI" sz="1400" b="1" dirty="0" smtClean="0">
              <a:solidFill>
                <a:schemeClr val="tx1"/>
              </a:solidFill>
            </a:rPr>
            <a:t> </a:t>
          </a:r>
          <a:r>
            <a:rPr lang="fi-FI" sz="1400" b="1" dirty="0" err="1" smtClean="0">
              <a:solidFill>
                <a:schemeClr val="tx1"/>
              </a:solidFill>
            </a:rPr>
            <a:t>material</a:t>
          </a:r>
          <a:endParaRPr lang="fi-FI" sz="1400" b="1" dirty="0">
            <a:solidFill>
              <a:schemeClr val="tx1"/>
            </a:solidFill>
          </a:endParaRPr>
        </a:p>
      </dgm:t>
    </dgm:pt>
    <dgm:pt modelId="{CE46E99D-847F-4B5C-9EAE-4E1B9BA63800}" type="parTrans" cxnId="{32CDB998-BF5E-4669-A3BA-0CC66EDDB405}">
      <dgm:prSet/>
      <dgm:spPr/>
      <dgm:t>
        <a:bodyPr/>
        <a:lstStyle/>
        <a:p>
          <a:endParaRPr lang="fi-FI"/>
        </a:p>
      </dgm:t>
    </dgm:pt>
    <dgm:pt modelId="{EFD8AC18-4AD3-42CD-9724-CE6A670120C2}" type="sibTrans" cxnId="{32CDB998-BF5E-4669-A3BA-0CC66EDDB405}">
      <dgm:prSet/>
      <dgm:spPr/>
      <dgm:t>
        <a:bodyPr/>
        <a:lstStyle/>
        <a:p>
          <a:endParaRPr lang="fi-FI"/>
        </a:p>
      </dgm:t>
    </dgm:pt>
    <dgm:pt modelId="{4C7967CC-A03F-497B-9B51-42E7B4ED1BEC}">
      <dgm:prSet phldrT="[Teksti]" custT="1"/>
      <dgm:spPr/>
      <dgm:t>
        <a:bodyPr/>
        <a:lstStyle/>
        <a:p>
          <a:r>
            <a:rPr lang="fi-FI" sz="1400" b="1" dirty="0" err="1" smtClean="0">
              <a:solidFill>
                <a:schemeClr val="tx1"/>
              </a:solidFill>
            </a:rPr>
            <a:t>Evenemang</a:t>
          </a:r>
          <a:endParaRPr lang="fi-FI" sz="1400" b="1" dirty="0">
            <a:solidFill>
              <a:schemeClr val="tx1"/>
            </a:solidFill>
          </a:endParaRPr>
        </a:p>
      </dgm:t>
    </dgm:pt>
    <dgm:pt modelId="{6CADC1B0-4FD3-4FB3-8AB5-454633AC7DD1}" type="parTrans" cxnId="{D2592EDF-8785-48D5-A8E3-43C6C7C07724}">
      <dgm:prSet/>
      <dgm:spPr/>
      <dgm:t>
        <a:bodyPr/>
        <a:lstStyle/>
        <a:p>
          <a:endParaRPr lang="fi-FI"/>
        </a:p>
      </dgm:t>
    </dgm:pt>
    <dgm:pt modelId="{91ED7F76-0C98-4CDA-BEF7-3BF5A1B0EA70}" type="sibTrans" cxnId="{D2592EDF-8785-48D5-A8E3-43C6C7C07724}">
      <dgm:prSet/>
      <dgm:spPr/>
      <dgm:t>
        <a:bodyPr/>
        <a:lstStyle/>
        <a:p>
          <a:endParaRPr lang="fi-FI"/>
        </a:p>
      </dgm:t>
    </dgm:pt>
    <dgm:pt modelId="{08070ABE-021B-4F5F-8249-5F5A764AE200}">
      <dgm:prSet phldrT="[Teksti]" custT="1"/>
      <dgm:spPr/>
      <dgm:t>
        <a:bodyPr/>
        <a:lstStyle/>
        <a:p>
          <a:r>
            <a:rPr lang="fi-FI" sz="1300" b="1" dirty="0" err="1" smtClean="0">
              <a:solidFill>
                <a:schemeClr val="tx1"/>
              </a:solidFill>
            </a:rPr>
            <a:t>Pedagogisk</a:t>
          </a:r>
          <a:r>
            <a:rPr lang="fi-FI" sz="1300" b="1" dirty="0" smtClean="0">
              <a:solidFill>
                <a:schemeClr val="tx1"/>
              </a:solidFill>
            </a:rPr>
            <a:t> </a:t>
          </a:r>
          <a:r>
            <a:rPr lang="fi-FI" sz="1300" b="1" dirty="0" err="1" smtClean="0">
              <a:solidFill>
                <a:schemeClr val="tx1"/>
              </a:solidFill>
            </a:rPr>
            <a:t>verksamhet</a:t>
          </a:r>
          <a:endParaRPr lang="fi-FI" sz="1300" b="1" dirty="0">
            <a:solidFill>
              <a:schemeClr val="tx1"/>
            </a:solidFill>
          </a:endParaRPr>
        </a:p>
      </dgm:t>
    </dgm:pt>
    <dgm:pt modelId="{9C37ED02-7289-4B19-9C92-38E6AE5673D3}" type="parTrans" cxnId="{0165C32C-CB24-498D-81F6-A7B09DF7CDEF}">
      <dgm:prSet/>
      <dgm:spPr/>
      <dgm:t>
        <a:bodyPr/>
        <a:lstStyle/>
        <a:p>
          <a:endParaRPr lang="fi-FI"/>
        </a:p>
      </dgm:t>
    </dgm:pt>
    <dgm:pt modelId="{F5ED856B-611E-4C45-BB4F-7ECD28106B83}" type="sibTrans" cxnId="{0165C32C-CB24-498D-81F6-A7B09DF7CDEF}">
      <dgm:prSet/>
      <dgm:spPr/>
      <dgm:t>
        <a:bodyPr/>
        <a:lstStyle/>
        <a:p>
          <a:endParaRPr lang="fi-FI"/>
        </a:p>
      </dgm:t>
    </dgm:pt>
    <dgm:pt modelId="{25D29CAA-253F-4C01-B307-0286DD6DAD12}">
      <dgm:prSet phldrT="[Teksti]" custT="1"/>
      <dgm:spPr/>
      <dgm:t>
        <a:bodyPr/>
        <a:lstStyle/>
        <a:p>
          <a:r>
            <a:rPr lang="fi-FI" sz="1300" b="1" dirty="0" err="1" smtClean="0">
              <a:solidFill>
                <a:schemeClr val="tx1"/>
              </a:solidFill>
            </a:rPr>
            <a:t>ICT-anskaffningar</a:t>
          </a:r>
          <a:endParaRPr lang="fi-FI" sz="1300" b="1" dirty="0">
            <a:solidFill>
              <a:schemeClr val="tx1"/>
            </a:solidFill>
          </a:endParaRPr>
        </a:p>
      </dgm:t>
    </dgm:pt>
    <dgm:pt modelId="{2DCA533B-12A9-4809-B3B8-A663FF49D3D0}" type="parTrans" cxnId="{8F1BFE5E-CDE1-4A8A-8750-8BFE9F36DFEA}">
      <dgm:prSet/>
      <dgm:spPr/>
      <dgm:t>
        <a:bodyPr/>
        <a:lstStyle/>
        <a:p>
          <a:endParaRPr lang="fi-FI"/>
        </a:p>
      </dgm:t>
    </dgm:pt>
    <dgm:pt modelId="{BE6FD9BF-6B6B-4649-93C4-A599F0BF87E6}" type="sibTrans" cxnId="{8F1BFE5E-CDE1-4A8A-8750-8BFE9F36DFEA}">
      <dgm:prSet/>
      <dgm:spPr/>
      <dgm:t>
        <a:bodyPr/>
        <a:lstStyle/>
        <a:p>
          <a:endParaRPr lang="fi-FI"/>
        </a:p>
      </dgm:t>
    </dgm:pt>
    <dgm:pt modelId="{0DB25674-BD1A-4288-B674-CCC4BDF547C5}">
      <dgm:prSet phldrT="[Teksti]" custT="1"/>
      <dgm:spPr/>
      <dgm:t>
        <a:bodyPr/>
        <a:lstStyle/>
        <a:p>
          <a:r>
            <a:rPr lang="fi-FI" sz="1400" b="1" dirty="0" err="1" smtClean="0">
              <a:solidFill>
                <a:schemeClr val="tx1"/>
              </a:solidFill>
            </a:rPr>
            <a:t>Kundservice</a:t>
          </a:r>
          <a:endParaRPr lang="fi-FI" sz="1400" b="1" dirty="0">
            <a:solidFill>
              <a:schemeClr val="tx1"/>
            </a:solidFill>
          </a:endParaRPr>
        </a:p>
      </dgm:t>
    </dgm:pt>
    <dgm:pt modelId="{659EA086-03A7-41F4-B452-770E42A6CE87}" type="parTrans" cxnId="{2664B590-5A46-4BC7-B285-8756C5A8A6A5}">
      <dgm:prSet/>
      <dgm:spPr/>
      <dgm:t>
        <a:bodyPr/>
        <a:lstStyle/>
        <a:p>
          <a:endParaRPr lang="fi-FI"/>
        </a:p>
      </dgm:t>
    </dgm:pt>
    <dgm:pt modelId="{6AA7214E-3484-41BF-AC0D-B46CC871FAEA}" type="sibTrans" cxnId="{2664B590-5A46-4BC7-B285-8756C5A8A6A5}">
      <dgm:prSet/>
      <dgm:spPr/>
      <dgm:t>
        <a:bodyPr/>
        <a:lstStyle/>
        <a:p>
          <a:endParaRPr lang="fi-FI"/>
        </a:p>
      </dgm:t>
    </dgm:pt>
    <dgm:pt modelId="{D0AC5200-DF69-4DF2-BD96-C8250EDC1929}">
      <dgm:prSet phldrT="[Teksti]" custT="1"/>
      <dgm:spPr/>
      <dgm:t>
        <a:bodyPr/>
        <a:lstStyle/>
        <a:p>
          <a:r>
            <a:rPr lang="fi-FI" sz="1600" b="1" dirty="0" err="1" smtClean="0">
              <a:solidFill>
                <a:schemeClr val="tx1"/>
              </a:solidFill>
            </a:rPr>
            <a:t>Utrymmen</a:t>
          </a:r>
          <a:endParaRPr lang="fi-FI" sz="1600" b="1" dirty="0">
            <a:solidFill>
              <a:schemeClr val="tx1"/>
            </a:solidFill>
          </a:endParaRPr>
        </a:p>
      </dgm:t>
    </dgm:pt>
    <dgm:pt modelId="{050FE1D9-5470-405B-B600-5760A42C0F88}" type="parTrans" cxnId="{9A9A3D5C-E3D6-4BB9-A4EF-857462E561F7}">
      <dgm:prSet/>
      <dgm:spPr/>
      <dgm:t>
        <a:bodyPr/>
        <a:lstStyle/>
        <a:p>
          <a:endParaRPr lang="fi-FI"/>
        </a:p>
      </dgm:t>
    </dgm:pt>
    <dgm:pt modelId="{1AA5FCF9-20F0-4F0C-AE17-1883C515D39E}" type="sibTrans" cxnId="{9A9A3D5C-E3D6-4BB9-A4EF-857462E561F7}">
      <dgm:prSet/>
      <dgm:spPr/>
      <dgm:t>
        <a:bodyPr/>
        <a:lstStyle/>
        <a:p>
          <a:endParaRPr lang="fi-FI"/>
        </a:p>
      </dgm:t>
    </dgm:pt>
    <dgm:pt modelId="{FC537D05-462A-4881-8C7C-6C2448D044AD}">
      <dgm:prSet phldrT="[Teksti]" custT="1"/>
      <dgm:spPr/>
      <dgm:t>
        <a:bodyPr/>
        <a:lstStyle/>
        <a:p>
          <a:r>
            <a:rPr lang="fi-FI" sz="1600" b="1" dirty="0" err="1" smtClean="0">
              <a:solidFill>
                <a:schemeClr val="tx1"/>
              </a:solidFill>
            </a:rPr>
            <a:t>Kommunikation</a:t>
          </a:r>
          <a:endParaRPr lang="fi-FI" sz="1600" b="1" dirty="0">
            <a:solidFill>
              <a:schemeClr val="tx1"/>
            </a:solidFill>
          </a:endParaRPr>
        </a:p>
      </dgm:t>
    </dgm:pt>
    <dgm:pt modelId="{CC9A75DA-9206-460C-9B9E-A83507711847}" type="parTrans" cxnId="{9E814E12-CDAE-4056-BDC7-CF68C5ECBB37}">
      <dgm:prSet/>
      <dgm:spPr/>
      <dgm:t>
        <a:bodyPr/>
        <a:lstStyle/>
        <a:p>
          <a:endParaRPr lang="fi-FI"/>
        </a:p>
      </dgm:t>
    </dgm:pt>
    <dgm:pt modelId="{1E682D2C-56F1-416B-9A0E-0FE39275C91C}" type="sibTrans" cxnId="{9E814E12-CDAE-4056-BDC7-CF68C5ECBB37}">
      <dgm:prSet/>
      <dgm:spPr/>
      <dgm:t>
        <a:bodyPr/>
        <a:lstStyle/>
        <a:p>
          <a:endParaRPr lang="fi-FI"/>
        </a:p>
      </dgm:t>
    </dgm:pt>
    <dgm:pt modelId="{19B9DA73-7A24-415B-A8CF-CDB7D6B854D7}" type="pres">
      <dgm:prSet presAssocID="{AC558BF4-BC75-4A04-B899-0365007FF9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B0F8B8A-F6CC-4066-AD2D-283DE9940870}" type="pres">
      <dgm:prSet presAssocID="{5045BDC7-C608-4E1E-A628-8CACE327F66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4E23347-31F0-4993-B383-F8CDC3587A9F}" type="pres">
      <dgm:prSet presAssocID="{A0CFF2B7-6A44-4D77-82E5-F76AA1EF645A}" presName="sibTrans" presStyleLbl="sibTrans2D1" presStyleIdx="0" presStyleCnt="8"/>
      <dgm:spPr/>
      <dgm:t>
        <a:bodyPr/>
        <a:lstStyle/>
        <a:p>
          <a:endParaRPr lang="fi-FI"/>
        </a:p>
      </dgm:t>
    </dgm:pt>
    <dgm:pt modelId="{E0C412AA-0CFE-4B95-80FB-6730DB2BBA32}" type="pres">
      <dgm:prSet presAssocID="{A0CFF2B7-6A44-4D77-82E5-F76AA1EF645A}" presName="connectorText" presStyleLbl="sibTrans2D1" presStyleIdx="0" presStyleCnt="8"/>
      <dgm:spPr/>
      <dgm:t>
        <a:bodyPr/>
        <a:lstStyle/>
        <a:p>
          <a:endParaRPr lang="fi-FI"/>
        </a:p>
      </dgm:t>
    </dgm:pt>
    <dgm:pt modelId="{CE854E2F-9459-4DD9-804F-CA9DEF6B1C1E}" type="pres">
      <dgm:prSet presAssocID="{67C5189E-0B80-4397-834E-65E4EA9CB56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8CE989B-9DF9-4E84-BF7B-D6EE1C3D3909}" type="pres">
      <dgm:prSet presAssocID="{EFD8AC18-4AD3-42CD-9724-CE6A670120C2}" presName="sibTrans" presStyleLbl="sibTrans2D1" presStyleIdx="1" presStyleCnt="8"/>
      <dgm:spPr/>
      <dgm:t>
        <a:bodyPr/>
        <a:lstStyle/>
        <a:p>
          <a:endParaRPr lang="fi-FI"/>
        </a:p>
      </dgm:t>
    </dgm:pt>
    <dgm:pt modelId="{D7026D4C-E9C1-4E1F-A1A4-26D70A962E69}" type="pres">
      <dgm:prSet presAssocID="{EFD8AC18-4AD3-42CD-9724-CE6A670120C2}" presName="connectorText" presStyleLbl="sibTrans2D1" presStyleIdx="1" presStyleCnt="8"/>
      <dgm:spPr/>
      <dgm:t>
        <a:bodyPr/>
        <a:lstStyle/>
        <a:p>
          <a:endParaRPr lang="fi-FI"/>
        </a:p>
      </dgm:t>
    </dgm:pt>
    <dgm:pt modelId="{775AF1FA-1321-4D27-8AAA-63722F9C9C1A}" type="pres">
      <dgm:prSet presAssocID="{0DB25674-BD1A-4288-B674-CCC4BDF547C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5C42812-096C-4721-9AEF-57B5D4201152}" type="pres">
      <dgm:prSet presAssocID="{6AA7214E-3484-41BF-AC0D-B46CC871FAEA}" presName="sibTrans" presStyleLbl="sibTrans2D1" presStyleIdx="2" presStyleCnt="8"/>
      <dgm:spPr/>
      <dgm:t>
        <a:bodyPr/>
        <a:lstStyle/>
        <a:p>
          <a:endParaRPr lang="fi-FI"/>
        </a:p>
      </dgm:t>
    </dgm:pt>
    <dgm:pt modelId="{019C5955-6CC0-40B6-90D7-97F20E68D013}" type="pres">
      <dgm:prSet presAssocID="{6AA7214E-3484-41BF-AC0D-B46CC871FAEA}" presName="connectorText" presStyleLbl="sibTrans2D1" presStyleIdx="2" presStyleCnt="8"/>
      <dgm:spPr/>
      <dgm:t>
        <a:bodyPr/>
        <a:lstStyle/>
        <a:p>
          <a:endParaRPr lang="fi-FI"/>
        </a:p>
      </dgm:t>
    </dgm:pt>
    <dgm:pt modelId="{4F9E731E-B8C2-475D-9857-95BAB00728F3}" type="pres">
      <dgm:prSet presAssocID="{4C7967CC-A03F-497B-9B51-42E7B4ED1BE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F48E5FC-81B0-4040-A339-2441EF0A028B}" type="pres">
      <dgm:prSet presAssocID="{91ED7F76-0C98-4CDA-BEF7-3BF5A1B0EA70}" presName="sibTrans" presStyleLbl="sibTrans2D1" presStyleIdx="3" presStyleCnt="8"/>
      <dgm:spPr/>
      <dgm:t>
        <a:bodyPr/>
        <a:lstStyle/>
        <a:p>
          <a:endParaRPr lang="fi-FI"/>
        </a:p>
      </dgm:t>
    </dgm:pt>
    <dgm:pt modelId="{0858095C-46F7-4F3E-9652-F6F7333AF6E1}" type="pres">
      <dgm:prSet presAssocID="{91ED7F76-0C98-4CDA-BEF7-3BF5A1B0EA70}" presName="connectorText" presStyleLbl="sibTrans2D1" presStyleIdx="3" presStyleCnt="8"/>
      <dgm:spPr/>
      <dgm:t>
        <a:bodyPr/>
        <a:lstStyle/>
        <a:p>
          <a:endParaRPr lang="fi-FI"/>
        </a:p>
      </dgm:t>
    </dgm:pt>
    <dgm:pt modelId="{B46871AC-A055-438D-B78E-67D156B19603}" type="pres">
      <dgm:prSet presAssocID="{08070ABE-021B-4F5F-8249-5F5A764AE20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631B829-F6CF-44FD-89AF-5790C4D5B53B}" type="pres">
      <dgm:prSet presAssocID="{F5ED856B-611E-4C45-BB4F-7ECD28106B83}" presName="sibTrans" presStyleLbl="sibTrans2D1" presStyleIdx="4" presStyleCnt="8"/>
      <dgm:spPr/>
      <dgm:t>
        <a:bodyPr/>
        <a:lstStyle/>
        <a:p>
          <a:endParaRPr lang="fi-FI"/>
        </a:p>
      </dgm:t>
    </dgm:pt>
    <dgm:pt modelId="{155CC435-3A2B-4782-B38F-682A5AC61314}" type="pres">
      <dgm:prSet presAssocID="{F5ED856B-611E-4C45-BB4F-7ECD28106B83}" presName="connectorText" presStyleLbl="sibTrans2D1" presStyleIdx="4" presStyleCnt="8"/>
      <dgm:spPr/>
      <dgm:t>
        <a:bodyPr/>
        <a:lstStyle/>
        <a:p>
          <a:endParaRPr lang="fi-FI"/>
        </a:p>
      </dgm:t>
    </dgm:pt>
    <dgm:pt modelId="{0D5ED5C4-6F2D-4F01-9B28-63CC3BDB91BE}" type="pres">
      <dgm:prSet presAssocID="{FC537D05-462A-4881-8C7C-6C2448D044A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089F086-C0AE-4D01-A567-92EB7546CA23}" type="pres">
      <dgm:prSet presAssocID="{1E682D2C-56F1-416B-9A0E-0FE39275C91C}" presName="sibTrans" presStyleLbl="sibTrans2D1" presStyleIdx="5" presStyleCnt="8"/>
      <dgm:spPr/>
      <dgm:t>
        <a:bodyPr/>
        <a:lstStyle/>
        <a:p>
          <a:endParaRPr lang="fi-FI"/>
        </a:p>
      </dgm:t>
    </dgm:pt>
    <dgm:pt modelId="{81156ED0-2A72-4074-ADB1-D642C5099DAB}" type="pres">
      <dgm:prSet presAssocID="{1E682D2C-56F1-416B-9A0E-0FE39275C91C}" presName="connectorText" presStyleLbl="sibTrans2D1" presStyleIdx="5" presStyleCnt="8"/>
      <dgm:spPr/>
      <dgm:t>
        <a:bodyPr/>
        <a:lstStyle/>
        <a:p>
          <a:endParaRPr lang="fi-FI"/>
        </a:p>
      </dgm:t>
    </dgm:pt>
    <dgm:pt modelId="{2137CC53-67B4-4578-A526-CD05489DDC69}" type="pres">
      <dgm:prSet presAssocID="{25D29CAA-253F-4C01-B307-0286DD6DAD1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36CFA84-BDD4-414B-A539-FD411392C1CD}" type="pres">
      <dgm:prSet presAssocID="{BE6FD9BF-6B6B-4649-93C4-A599F0BF87E6}" presName="sibTrans" presStyleLbl="sibTrans2D1" presStyleIdx="6" presStyleCnt="8"/>
      <dgm:spPr/>
      <dgm:t>
        <a:bodyPr/>
        <a:lstStyle/>
        <a:p>
          <a:endParaRPr lang="fi-FI"/>
        </a:p>
      </dgm:t>
    </dgm:pt>
    <dgm:pt modelId="{852DF7AA-8028-4757-8201-88FFADEC2A50}" type="pres">
      <dgm:prSet presAssocID="{BE6FD9BF-6B6B-4649-93C4-A599F0BF87E6}" presName="connectorText" presStyleLbl="sibTrans2D1" presStyleIdx="6" presStyleCnt="8"/>
      <dgm:spPr/>
      <dgm:t>
        <a:bodyPr/>
        <a:lstStyle/>
        <a:p>
          <a:endParaRPr lang="fi-FI"/>
        </a:p>
      </dgm:t>
    </dgm:pt>
    <dgm:pt modelId="{08071BCA-E559-427D-80E9-9A3F4090BA79}" type="pres">
      <dgm:prSet presAssocID="{D0AC5200-DF69-4DF2-BD96-C8250EDC192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771B144-CB3E-4FA1-8E99-E2C0DF98A034}" type="pres">
      <dgm:prSet presAssocID="{1AA5FCF9-20F0-4F0C-AE17-1883C515D39E}" presName="sibTrans" presStyleLbl="sibTrans2D1" presStyleIdx="7" presStyleCnt="8"/>
      <dgm:spPr/>
      <dgm:t>
        <a:bodyPr/>
        <a:lstStyle/>
        <a:p>
          <a:endParaRPr lang="fi-FI"/>
        </a:p>
      </dgm:t>
    </dgm:pt>
    <dgm:pt modelId="{FB8CC55E-FF34-4839-B9FA-031DDC023EF4}" type="pres">
      <dgm:prSet presAssocID="{1AA5FCF9-20F0-4F0C-AE17-1883C515D39E}" presName="connectorText" presStyleLbl="sibTrans2D1" presStyleIdx="7" presStyleCnt="8"/>
      <dgm:spPr/>
      <dgm:t>
        <a:bodyPr/>
        <a:lstStyle/>
        <a:p>
          <a:endParaRPr lang="fi-FI"/>
        </a:p>
      </dgm:t>
    </dgm:pt>
  </dgm:ptLst>
  <dgm:cxnLst>
    <dgm:cxn modelId="{9E814E12-CDAE-4056-BDC7-CF68C5ECBB37}" srcId="{AC558BF4-BC75-4A04-B899-0365007FF94C}" destId="{FC537D05-462A-4881-8C7C-6C2448D044AD}" srcOrd="5" destOrd="0" parTransId="{CC9A75DA-9206-460C-9B9E-A83507711847}" sibTransId="{1E682D2C-56F1-416B-9A0E-0FE39275C91C}"/>
    <dgm:cxn modelId="{B375D968-D4E7-4F1F-BFD8-673FA4D6615E}" type="presOf" srcId="{1E682D2C-56F1-416B-9A0E-0FE39275C91C}" destId="{E089F086-C0AE-4D01-A567-92EB7546CA23}" srcOrd="0" destOrd="0" presId="urn:microsoft.com/office/officeart/2005/8/layout/cycle2"/>
    <dgm:cxn modelId="{8DEF1AD8-9387-4EA3-9F0A-4D4360C12BDA}" type="presOf" srcId="{D0AC5200-DF69-4DF2-BD96-C8250EDC1929}" destId="{08071BCA-E559-427D-80E9-9A3F4090BA79}" srcOrd="0" destOrd="0" presId="urn:microsoft.com/office/officeart/2005/8/layout/cycle2"/>
    <dgm:cxn modelId="{8F1BFE5E-CDE1-4A8A-8750-8BFE9F36DFEA}" srcId="{AC558BF4-BC75-4A04-B899-0365007FF94C}" destId="{25D29CAA-253F-4C01-B307-0286DD6DAD12}" srcOrd="6" destOrd="0" parTransId="{2DCA533B-12A9-4809-B3B8-A663FF49D3D0}" sibTransId="{BE6FD9BF-6B6B-4649-93C4-A599F0BF87E6}"/>
    <dgm:cxn modelId="{5AC8E949-B211-4357-A8AB-2023A634A671}" type="presOf" srcId="{08070ABE-021B-4F5F-8249-5F5A764AE200}" destId="{B46871AC-A055-438D-B78E-67D156B19603}" srcOrd="0" destOrd="0" presId="urn:microsoft.com/office/officeart/2005/8/layout/cycle2"/>
    <dgm:cxn modelId="{1A84F897-CEBF-48FB-A296-D271D8785487}" type="presOf" srcId="{6AA7214E-3484-41BF-AC0D-B46CC871FAEA}" destId="{D5C42812-096C-4721-9AEF-57B5D4201152}" srcOrd="0" destOrd="0" presId="urn:microsoft.com/office/officeart/2005/8/layout/cycle2"/>
    <dgm:cxn modelId="{C1AA2DD9-70A1-4FA5-87EF-2EF8F9950BAB}" type="presOf" srcId="{A0CFF2B7-6A44-4D77-82E5-F76AA1EF645A}" destId="{E0C412AA-0CFE-4B95-80FB-6730DB2BBA32}" srcOrd="1" destOrd="0" presId="urn:microsoft.com/office/officeart/2005/8/layout/cycle2"/>
    <dgm:cxn modelId="{F6467373-6BB0-4DEC-9EB7-BD665ADED3C2}" type="presOf" srcId="{5045BDC7-C608-4E1E-A628-8CACE327F666}" destId="{9B0F8B8A-F6CC-4066-AD2D-283DE9940870}" srcOrd="0" destOrd="0" presId="urn:microsoft.com/office/officeart/2005/8/layout/cycle2"/>
    <dgm:cxn modelId="{D59876F1-F6D7-4A0F-AD57-890D5DBB8C2A}" type="presOf" srcId="{4C7967CC-A03F-497B-9B51-42E7B4ED1BEC}" destId="{4F9E731E-B8C2-475D-9857-95BAB00728F3}" srcOrd="0" destOrd="0" presId="urn:microsoft.com/office/officeart/2005/8/layout/cycle2"/>
    <dgm:cxn modelId="{5DB3734E-15F9-4288-AD78-63FDF332D32F}" type="presOf" srcId="{25D29CAA-253F-4C01-B307-0286DD6DAD12}" destId="{2137CC53-67B4-4578-A526-CD05489DDC69}" srcOrd="0" destOrd="0" presId="urn:microsoft.com/office/officeart/2005/8/layout/cycle2"/>
    <dgm:cxn modelId="{D2592EDF-8785-48D5-A8E3-43C6C7C07724}" srcId="{AC558BF4-BC75-4A04-B899-0365007FF94C}" destId="{4C7967CC-A03F-497B-9B51-42E7B4ED1BEC}" srcOrd="3" destOrd="0" parTransId="{6CADC1B0-4FD3-4FB3-8AB5-454633AC7DD1}" sibTransId="{91ED7F76-0C98-4CDA-BEF7-3BF5A1B0EA70}"/>
    <dgm:cxn modelId="{7AD246A9-18E3-4022-B246-BC6125CE7E13}" srcId="{AC558BF4-BC75-4A04-B899-0365007FF94C}" destId="{5045BDC7-C608-4E1E-A628-8CACE327F666}" srcOrd="0" destOrd="0" parTransId="{F1E80B9C-0855-45D2-B921-26FAC2F3B92E}" sibTransId="{A0CFF2B7-6A44-4D77-82E5-F76AA1EF645A}"/>
    <dgm:cxn modelId="{C59A85A5-C15F-407A-B28E-C70F2088D5EE}" type="presOf" srcId="{AC558BF4-BC75-4A04-B899-0365007FF94C}" destId="{19B9DA73-7A24-415B-A8CF-CDB7D6B854D7}" srcOrd="0" destOrd="0" presId="urn:microsoft.com/office/officeart/2005/8/layout/cycle2"/>
    <dgm:cxn modelId="{31056A44-5D6E-4FEE-9C4C-039641E6A7B0}" type="presOf" srcId="{91ED7F76-0C98-4CDA-BEF7-3BF5A1B0EA70}" destId="{0858095C-46F7-4F3E-9652-F6F7333AF6E1}" srcOrd="1" destOrd="0" presId="urn:microsoft.com/office/officeart/2005/8/layout/cycle2"/>
    <dgm:cxn modelId="{88AD4A0C-751F-4C39-A34D-6D64CFDF895E}" type="presOf" srcId="{F5ED856B-611E-4C45-BB4F-7ECD28106B83}" destId="{F631B829-F6CF-44FD-89AF-5790C4D5B53B}" srcOrd="0" destOrd="0" presId="urn:microsoft.com/office/officeart/2005/8/layout/cycle2"/>
    <dgm:cxn modelId="{E9D2F88E-8122-4091-886E-687FF2CD07CC}" type="presOf" srcId="{1AA5FCF9-20F0-4F0C-AE17-1883C515D39E}" destId="{F771B144-CB3E-4FA1-8E99-E2C0DF98A034}" srcOrd="0" destOrd="0" presId="urn:microsoft.com/office/officeart/2005/8/layout/cycle2"/>
    <dgm:cxn modelId="{8027B9A3-C10B-4373-BAE3-4FC2E66C4378}" type="presOf" srcId="{91ED7F76-0C98-4CDA-BEF7-3BF5A1B0EA70}" destId="{5F48E5FC-81B0-4040-A339-2441EF0A028B}" srcOrd="0" destOrd="0" presId="urn:microsoft.com/office/officeart/2005/8/layout/cycle2"/>
    <dgm:cxn modelId="{9A9A3D5C-E3D6-4BB9-A4EF-857462E561F7}" srcId="{AC558BF4-BC75-4A04-B899-0365007FF94C}" destId="{D0AC5200-DF69-4DF2-BD96-C8250EDC1929}" srcOrd="7" destOrd="0" parTransId="{050FE1D9-5470-405B-B600-5760A42C0F88}" sibTransId="{1AA5FCF9-20F0-4F0C-AE17-1883C515D39E}"/>
    <dgm:cxn modelId="{0B227F12-1759-4B67-B7A6-03B4E8D54E4A}" type="presOf" srcId="{6AA7214E-3484-41BF-AC0D-B46CC871FAEA}" destId="{019C5955-6CC0-40B6-90D7-97F20E68D013}" srcOrd="1" destOrd="0" presId="urn:microsoft.com/office/officeart/2005/8/layout/cycle2"/>
    <dgm:cxn modelId="{E144AF01-41E8-44A3-9CB4-D94660D9F204}" type="presOf" srcId="{FC537D05-462A-4881-8C7C-6C2448D044AD}" destId="{0D5ED5C4-6F2D-4F01-9B28-63CC3BDB91BE}" srcOrd="0" destOrd="0" presId="urn:microsoft.com/office/officeart/2005/8/layout/cycle2"/>
    <dgm:cxn modelId="{32CDB998-BF5E-4669-A3BA-0CC66EDDB405}" srcId="{AC558BF4-BC75-4A04-B899-0365007FF94C}" destId="{67C5189E-0B80-4397-834E-65E4EA9CB56F}" srcOrd="1" destOrd="0" parTransId="{CE46E99D-847F-4B5C-9EAE-4E1B9BA63800}" sibTransId="{EFD8AC18-4AD3-42CD-9724-CE6A670120C2}"/>
    <dgm:cxn modelId="{03F80B08-09CC-4B93-A371-908339D48F17}" type="presOf" srcId="{EFD8AC18-4AD3-42CD-9724-CE6A670120C2}" destId="{D7026D4C-E9C1-4E1F-A1A4-26D70A962E69}" srcOrd="1" destOrd="0" presId="urn:microsoft.com/office/officeart/2005/8/layout/cycle2"/>
    <dgm:cxn modelId="{94315AA0-74E5-4C27-9D0E-76F68B3CA441}" type="presOf" srcId="{0DB25674-BD1A-4288-B674-CCC4BDF547C5}" destId="{775AF1FA-1321-4D27-8AAA-63722F9C9C1A}" srcOrd="0" destOrd="0" presId="urn:microsoft.com/office/officeart/2005/8/layout/cycle2"/>
    <dgm:cxn modelId="{708A8F3B-BCE3-4165-B4F3-08B06CEA50E9}" type="presOf" srcId="{67C5189E-0B80-4397-834E-65E4EA9CB56F}" destId="{CE854E2F-9459-4DD9-804F-CA9DEF6B1C1E}" srcOrd="0" destOrd="0" presId="urn:microsoft.com/office/officeart/2005/8/layout/cycle2"/>
    <dgm:cxn modelId="{160FFB9A-2068-447C-86CE-8EF0C44ECC7A}" type="presOf" srcId="{1E682D2C-56F1-416B-9A0E-0FE39275C91C}" destId="{81156ED0-2A72-4074-ADB1-D642C5099DAB}" srcOrd="1" destOrd="0" presId="urn:microsoft.com/office/officeart/2005/8/layout/cycle2"/>
    <dgm:cxn modelId="{00B6A819-490B-4916-AFA2-B790303FB534}" type="presOf" srcId="{EFD8AC18-4AD3-42CD-9724-CE6A670120C2}" destId="{48CE989B-9DF9-4E84-BF7B-D6EE1C3D3909}" srcOrd="0" destOrd="0" presId="urn:microsoft.com/office/officeart/2005/8/layout/cycle2"/>
    <dgm:cxn modelId="{0165C32C-CB24-498D-81F6-A7B09DF7CDEF}" srcId="{AC558BF4-BC75-4A04-B899-0365007FF94C}" destId="{08070ABE-021B-4F5F-8249-5F5A764AE200}" srcOrd="4" destOrd="0" parTransId="{9C37ED02-7289-4B19-9C92-38E6AE5673D3}" sibTransId="{F5ED856B-611E-4C45-BB4F-7ECD28106B83}"/>
    <dgm:cxn modelId="{1ED45E66-17BD-4C1F-B150-280BCE171BD6}" type="presOf" srcId="{BE6FD9BF-6B6B-4649-93C4-A599F0BF87E6}" destId="{852DF7AA-8028-4757-8201-88FFADEC2A50}" srcOrd="1" destOrd="0" presId="urn:microsoft.com/office/officeart/2005/8/layout/cycle2"/>
    <dgm:cxn modelId="{FE49C8DF-DE2F-4262-834A-0BC8D81140E8}" type="presOf" srcId="{BE6FD9BF-6B6B-4649-93C4-A599F0BF87E6}" destId="{C36CFA84-BDD4-414B-A539-FD411392C1CD}" srcOrd="0" destOrd="0" presId="urn:microsoft.com/office/officeart/2005/8/layout/cycle2"/>
    <dgm:cxn modelId="{5D07EB12-0291-4ED5-B185-255C925159FD}" type="presOf" srcId="{F5ED856B-611E-4C45-BB4F-7ECD28106B83}" destId="{155CC435-3A2B-4782-B38F-682A5AC61314}" srcOrd="1" destOrd="0" presId="urn:microsoft.com/office/officeart/2005/8/layout/cycle2"/>
    <dgm:cxn modelId="{5CCE2EE1-DF1B-4161-8D25-FC718E43CFFC}" type="presOf" srcId="{1AA5FCF9-20F0-4F0C-AE17-1883C515D39E}" destId="{FB8CC55E-FF34-4839-B9FA-031DDC023EF4}" srcOrd="1" destOrd="0" presId="urn:microsoft.com/office/officeart/2005/8/layout/cycle2"/>
    <dgm:cxn modelId="{2664B590-5A46-4BC7-B285-8756C5A8A6A5}" srcId="{AC558BF4-BC75-4A04-B899-0365007FF94C}" destId="{0DB25674-BD1A-4288-B674-CCC4BDF547C5}" srcOrd="2" destOrd="0" parTransId="{659EA086-03A7-41F4-B452-770E42A6CE87}" sibTransId="{6AA7214E-3484-41BF-AC0D-B46CC871FAEA}"/>
    <dgm:cxn modelId="{D88F1651-3ACF-492C-A3CC-0099326471F5}" type="presOf" srcId="{A0CFF2B7-6A44-4D77-82E5-F76AA1EF645A}" destId="{74E23347-31F0-4993-B383-F8CDC3587A9F}" srcOrd="0" destOrd="0" presId="urn:microsoft.com/office/officeart/2005/8/layout/cycle2"/>
    <dgm:cxn modelId="{3CB7A3B2-918C-4B8A-AA77-F5FF667F84A3}" type="presParOf" srcId="{19B9DA73-7A24-415B-A8CF-CDB7D6B854D7}" destId="{9B0F8B8A-F6CC-4066-AD2D-283DE9940870}" srcOrd="0" destOrd="0" presId="urn:microsoft.com/office/officeart/2005/8/layout/cycle2"/>
    <dgm:cxn modelId="{A36CB0C5-B89D-4D1B-B1A6-423B9A17D188}" type="presParOf" srcId="{19B9DA73-7A24-415B-A8CF-CDB7D6B854D7}" destId="{74E23347-31F0-4993-B383-F8CDC3587A9F}" srcOrd="1" destOrd="0" presId="urn:microsoft.com/office/officeart/2005/8/layout/cycle2"/>
    <dgm:cxn modelId="{7B38F0BA-AAF9-4F48-A6B1-2F621476A84C}" type="presParOf" srcId="{74E23347-31F0-4993-B383-F8CDC3587A9F}" destId="{E0C412AA-0CFE-4B95-80FB-6730DB2BBA32}" srcOrd="0" destOrd="0" presId="urn:microsoft.com/office/officeart/2005/8/layout/cycle2"/>
    <dgm:cxn modelId="{9B706E96-3CF5-4EF3-960A-8C6A52C4F164}" type="presParOf" srcId="{19B9DA73-7A24-415B-A8CF-CDB7D6B854D7}" destId="{CE854E2F-9459-4DD9-804F-CA9DEF6B1C1E}" srcOrd="2" destOrd="0" presId="urn:microsoft.com/office/officeart/2005/8/layout/cycle2"/>
    <dgm:cxn modelId="{5285D6C4-6DA1-4F82-B70E-C44681E4BCFC}" type="presParOf" srcId="{19B9DA73-7A24-415B-A8CF-CDB7D6B854D7}" destId="{48CE989B-9DF9-4E84-BF7B-D6EE1C3D3909}" srcOrd="3" destOrd="0" presId="urn:microsoft.com/office/officeart/2005/8/layout/cycle2"/>
    <dgm:cxn modelId="{631B1CFF-5F03-483E-AB15-A43F2FAFF839}" type="presParOf" srcId="{48CE989B-9DF9-4E84-BF7B-D6EE1C3D3909}" destId="{D7026D4C-E9C1-4E1F-A1A4-26D70A962E69}" srcOrd="0" destOrd="0" presId="urn:microsoft.com/office/officeart/2005/8/layout/cycle2"/>
    <dgm:cxn modelId="{C93ABC4A-12C6-4466-8573-A6A045EA5271}" type="presParOf" srcId="{19B9DA73-7A24-415B-A8CF-CDB7D6B854D7}" destId="{775AF1FA-1321-4D27-8AAA-63722F9C9C1A}" srcOrd="4" destOrd="0" presId="urn:microsoft.com/office/officeart/2005/8/layout/cycle2"/>
    <dgm:cxn modelId="{34194AA6-F860-4969-8589-358AECE53BE8}" type="presParOf" srcId="{19B9DA73-7A24-415B-A8CF-CDB7D6B854D7}" destId="{D5C42812-096C-4721-9AEF-57B5D4201152}" srcOrd="5" destOrd="0" presId="urn:microsoft.com/office/officeart/2005/8/layout/cycle2"/>
    <dgm:cxn modelId="{D5951D73-1920-463D-9ACC-4CD94269D8B5}" type="presParOf" srcId="{D5C42812-096C-4721-9AEF-57B5D4201152}" destId="{019C5955-6CC0-40B6-90D7-97F20E68D013}" srcOrd="0" destOrd="0" presId="urn:microsoft.com/office/officeart/2005/8/layout/cycle2"/>
    <dgm:cxn modelId="{7C3C6E82-4C97-4D38-A56E-285B0949EBA8}" type="presParOf" srcId="{19B9DA73-7A24-415B-A8CF-CDB7D6B854D7}" destId="{4F9E731E-B8C2-475D-9857-95BAB00728F3}" srcOrd="6" destOrd="0" presId="urn:microsoft.com/office/officeart/2005/8/layout/cycle2"/>
    <dgm:cxn modelId="{A04D77A6-B373-4D48-8F83-C2CE351C3E38}" type="presParOf" srcId="{19B9DA73-7A24-415B-A8CF-CDB7D6B854D7}" destId="{5F48E5FC-81B0-4040-A339-2441EF0A028B}" srcOrd="7" destOrd="0" presId="urn:microsoft.com/office/officeart/2005/8/layout/cycle2"/>
    <dgm:cxn modelId="{7A9F91FD-24D1-4FFE-A3C6-4B3DF7968F71}" type="presParOf" srcId="{5F48E5FC-81B0-4040-A339-2441EF0A028B}" destId="{0858095C-46F7-4F3E-9652-F6F7333AF6E1}" srcOrd="0" destOrd="0" presId="urn:microsoft.com/office/officeart/2005/8/layout/cycle2"/>
    <dgm:cxn modelId="{E79D5E9A-4771-4A56-B81A-6687C2F954CF}" type="presParOf" srcId="{19B9DA73-7A24-415B-A8CF-CDB7D6B854D7}" destId="{B46871AC-A055-438D-B78E-67D156B19603}" srcOrd="8" destOrd="0" presId="urn:microsoft.com/office/officeart/2005/8/layout/cycle2"/>
    <dgm:cxn modelId="{87B46F89-3343-44A3-A4D8-E0723D441067}" type="presParOf" srcId="{19B9DA73-7A24-415B-A8CF-CDB7D6B854D7}" destId="{F631B829-F6CF-44FD-89AF-5790C4D5B53B}" srcOrd="9" destOrd="0" presId="urn:microsoft.com/office/officeart/2005/8/layout/cycle2"/>
    <dgm:cxn modelId="{D8745A87-1F27-4043-A6A7-C05C27F949B8}" type="presParOf" srcId="{F631B829-F6CF-44FD-89AF-5790C4D5B53B}" destId="{155CC435-3A2B-4782-B38F-682A5AC61314}" srcOrd="0" destOrd="0" presId="urn:microsoft.com/office/officeart/2005/8/layout/cycle2"/>
    <dgm:cxn modelId="{CAF6DF82-4668-4202-B252-AFA2574E2162}" type="presParOf" srcId="{19B9DA73-7A24-415B-A8CF-CDB7D6B854D7}" destId="{0D5ED5C4-6F2D-4F01-9B28-63CC3BDB91BE}" srcOrd="10" destOrd="0" presId="urn:microsoft.com/office/officeart/2005/8/layout/cycle2"/>
    <dgm:cxn modelId="{37287A85-0680-4210-831B-C302A4184064}" type="presParOf" srcId="{19B9DA73-7A24-415B-A8CF-CDB7D6B854D7}" destId="{E089F086-C0AE-4D01-A567-92EB7546CA23}" srcOrd="11" destOrd="0" presId="urn:microsoft.com/office/officeart/2005/8/layout/cycle2"/>
    <dgm:cxn modelId="{C35BFF05-AACE-4629-B7BA-2C9C8BE81FC1}" type="presParOf" srcId="{E089F086-C0AE-4D01-A567-92EB7546CA23}" destId="{81156ED0-2A72-4074-ADB1-D642C5099DAB}" srcOrd="0" destOrd="0" presId="urn:microsoft.com/office/officeart/2005/8/layout/cycle2"/>
    <dgm:cxn modelId="{8F075828-35EC-47A0-BAAC-B6847246FA64}" type="presParOf" srcId="{19B9DA73-7A24-415B-A8CF-CDB7D6B854D7}" destId="{2137CC53-67B4-4578-A526-CD05489DDC69}" srcOrd="12" destOrd="0" presId="urn:microsoft.com/office/officeart/2005/8/layout/cycle2"/>
    <dgm:cxn modelId="{954E0892-66DB-4C31-9458-082EDE3A51F1}" type="presParOf" srcId="{19B9DA73-7A24-415B-A8CF-CDB7D6B854D7}" destId="{C36CFA84-BDD4-414B-A539-FD411392C1CD}" srcOrd="13" destOrd="0" presId="urn:microsoft.com/office/officeart/2005/8/layout/cycle2"/>
    <dgm:cxn modelId="{6B5498FF-0E4F-4328-8367-AC5FFE3E0C4B}" type="presParOf" srcId="{C36CFA84-BDD4-414B-A539-FD411392C1CD}" destId="{852DF7AA-8028-4757-8201-88FFADEC2A50}" srcOrd="0" destOrd="0" presId="urn:microsoft.com/office/officeart/2005/8/layout/cycle2"/>
    <dgm:cxn modelId="{CA88964C-1BBD-488D-805F-87AE522EDBEF}" type="presParOf" srcId="{19B9DA73-7A24-415B-A8CF-CDB7D6B854D7}" destId="{08071BCA-E559-427D-80E9-9A3F4090BA79}" srcOrd="14" destOrd="0" presId="urn:microsoft.com/office/officeart/2005/8/layout/cycle2"/>
    <dgm:cxn modelId="{B19B5265-1760-4ABB-88AC-5D49E8D62E81}" type="presParOf" srcId="{19B9DA73-7A24-415B-A8CF-CDB7D6B854D7}" destId="{F771B144-CB3E-4FA1-8E99-E2C0DF98A034}" srcOrd="15" destOrd="0" presId="urn:microsoft.com/office/officeart/2005/8/layout/cycle2"/>
    <dgm:cxn modelId="{E9D38E03-D09B-448B-A6AC-051936EA9DF8}" type="presParOf" srcId="{F771B144-CB3E-4FA1-8E99-E2C0DF98A034}" destId="{FB8CC55E-FF34-4839-B9FA-031DDC023E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F8B8A-F6CC-4066-AD2D-283DE9940870}">
      <dsp:nvSpPr>
        <dsp:cNvPr id="0" name=""/>
        <dsp:cNvSpPr/>
      </dsp:nvSpPr>
      <dsp:spPr>
        <a:xfrm>
          <a:off x="3876600" y="2949"/>
          <a:ext cx="1390798" cy="13907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err="1" smtClean="0">
              <a:solidFill>
                <a:schemeClr val="tx1"/>
              </a:solidFill>
            </a:rPr>
            <a:t>Strategiskt</a:t>
          </a:r>
          <a:r>
            <a:rPr lang="fi-FI" sz="1400" b="1" kern="1200" dirty="0" smtClean="0">
              <a:solidFill>
                <a:schemeClr val="tx1"/>
              </a:solidFill>
            </a:rPr>
            <a:t> </a:t>
          </a:r>
          <a:r>
            <a:rPr lang="fi-FI" sz="1400" b="1" kern="1200" dirty="0" err="1" smtClean="0">
              <a:solidFill>
                <a:schemeClr val="tx1"/>
              </a:solidFill>
            </a:rPr>
            <a:t>arbete</a:t>
          </a:r>
          <a:r>
            <a:rPr lang="fi-FI" sz="1400" b="1" kern="1200" dirty="0" smtClean="0">
              <a:solidFill>
                <a:schemeClr val="tx1"/>
              </a:solidFill>
            </a:rPr>
            <a:t> </a:t>
          </a:r>
          <a:r>
            <a:rPr lang="fi-FI" sz="1400" b="1" kern="1200" dirty="0" err="1" smtClean="0">
              <a:solidFill>
                <a:schemeClr val="tx1"/>
              </a:solidFill>
            </a:rPr>
            <a:t>och</a:t>
          </a:r>
          <a:r>
            <a:rPr lang="fi-FI" sz="1400" b="1" kern="1200" dirty="0" smtClean="0">
              <a:solidFill>
                <a:schemeClr val="tx1"/>
              </a:solidFill>
            </a:rPr>
            <a:t> </a:t>
          </a:r>
          <a:r>
            <a:rPr lang="fi-FI" sz="1400" b="1" kern="1200" dirty="0" err="1" smtClean="0">
              <a:solidFill>
                <a:schemeClr val="tx1"/>
              </a:solidFill>
            </a:rPr>
            <a:t>ledarskap</a:t>
          </a:r>
          <a:endParaRPr lang="fi-FI" sz="1400" b="1" kern="1200" dirty="0">
            <a:solidFill>
              <a:schemeClr val="tx1"/>
            </a:solidFill>
          </a:endParaRPr>
        </a:p>
      </dsp:txBody>
      <dsp:txXfrm>
        <a:off x="4080278" y="206627"/>
        <a:ext cx="983442" cy="983442"/>
      </dsp:txXfrm>
    </dsp:sp>
    <dsp:sp modelId="{74E23347-31F0-4993-B383-F8CDC3587A9F}">
      <dsp:nvSpPr>
        <dsp:cNvPr id="0" name=""/>
        <dsp:cNvSpPr/>
      </dsp:nvSpPr>
      <dsp:spPr>
        <a:xfrm rot="1350000">
          <a:off x="5341862" y="858920"/>
          <a:ext cx="368801" cy="469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>
        <a:off x="5346073" y="931629"/>
        <a:ext cx="258161" cy="281636"/>
      </dsp:txXfrm>
    </dsp:sp>
    <dsp:sp modelId="{CE854E2F-9459-4DD9-804F-CA9DEF6B1C1E}">
      <dsp:nvSpPr>
        <dsp:cNvPr id="0" name=""/>
        <dsp:cNvSpPr/>
      </dsp:nvSpPr>
      <dsp:spPr>
        <a:xfrm>
          <a:off x="5804414" y="801476"/>
          <a:ext cx="1390798" cy="1390798"/>
        </a:xfrm>
        <a:prstGeom prst="ellipse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err="1" smtClean="0">
              <a:solidFill>
                <a:schemeClr val="tx1"/>
              </a:solidFill>
            </a:rPr>
            <a:t>Samlingar</a:t>
          </a:r>
          <a:r>
            <a:rPr lang="fi-FI" sz="1400" b="1" kern="1200" dirty="0" smtClean="0">
              <a:solidFill>
                <a:schemeClr val="tx1"/>
              </a:solidFill>
            </a:rPr>
            <a:t> </a:t>
          </a:r>
          <a:r>
            <a:rPr lang="fi-FI" sz="1400" b="1" kern="1200" dirty="0" err="1" smtClean="0">
              <a:solidFill>
                <a:schemeClr val="tx1"/>
              </a:solidFill>
            </a:rPr>
            <a:t>och</a:t>
          </a:r>
          <a:r>
            <a:rPr lang="fi-FI" sz="1400" b="1" kern="1200" dirty="0" smtClean="0">
              <a:solidFill>
                <a:schemeClr val="tx1"/>
              </a:solidFill>
            </a:rPr>
            <a:t> </a:t>
          </a:r>
          <a:r>
            <a:rPr lang="fi-FI" sz="1400" b="1" kern="1200" dirty="0" err="1" smtClean="0">
              <a:solidFill>
                <a:schemeClr val="tx1"/>
              </a:solidFill>
            </a:rPr>
            <a:t>material</a:t>
          </a:r>
          <a:endParaRPr lang="fi-FI" sz="1400" b="1" kern="1200" dirty="0">
            <a:solidFill>
              <a:schemeClr val="tx1"/>
            </a:solidFill>
          </a:endParaRPr>
        </a:p>
      </dsp:txBody>
      <dsp:txXfrm>
        <a:off x="6008092" y="1005154"/>
        <a:ext cx="983442" cy="983442"/>
      </dsp:txXfrm>
    </dsp:sp>
    <dsp:sp modelId="{48CE989B-9DF9-4E84-BF7B-D6EE1C3D3909}">
      <dsp:nvSpPr>
        <dsp:cNvPr id="0" name=""/>
        <dsp:cNvSpPr/>
      </dsp:nvSpPr>
      <dsp:spPr>
        <a:xfrm rot="4050000">
          <a:off x="6710682" y="2216441"/>
          <a:ext cx="368801" cy="469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>
        <a:off x="6744832" y="2259211"/>
        <a:ext cx="258161" cy="281636"/>
      </dsp:txXfrm>
    </dsp:sp>
    <dsp:sp modelId="{775AF1FA-1321-4D27-8AAA-63722F9C9C1A}">
      <dsp:nvSpPr>
        <dsp:cNvPr id="0" name=""/>
        <dsp:cNvSpPr/>
      </dsp:nvSpPr>
      <dsp:spPr>
        <a:xfrm>
          <a:off x="6602941" y="2729290"/>
          <a:ext cx="1390798" cy="1390798"/>
        </a:xfrm>
        <a:prstGeom prst="ellips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err="1" smtClean="0">
              <a:solidFill>
                <a:schemeClr val="tx1"/>
              </a:solidFill>
            </a:rPr>
            <a:t>Kundservice</a:t>
          </a:r>
          <a:endParaRPr lang="fi-FI" sz="1400" b="1" kern="1200" dirty="0">
            <a:solidFill>
              <a:schemeClr val="tx1"/>
            </a:solidFill>
          </a:endParaRPr>
        </a:p>
      </dsp:txBody>
      <dsp:txXfrm>
        <a:off x="6806619" y="2932968"/>
        <a:ext cx="983442" cy="983442"/>
      </dsp:txXfrm>
    </dsp:sp>
    <dsp:sp modelId="{D5C42812-096C-4721-9AEF-57B5D4201152}">
      <dsp:nvSpPr>
        <dsp:cNvPr id="0" name=""/>
        <dsp:cNvSpPr/>
      </dsp:nvSpPr>
      <dsp:spPr>
        <a:xfrm rot="6750000">
          <a:off x="6718670" y="4144255"/>
          <a:ext cx="368801" cy="469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 rot="10800000">
        <a:off x="6795160" y="4187025"/>
        <a:ext cx="258161" cy="281636"/>
      </dsp:txXfrm>
    </dsp:sp>
    <dsp:sp modelId="{4F9E731E-B8C2-475D-9857-95BAB00728F3}">
      <dsp:nvSpPr>
        <dsp:cNvPr id="0" name=""/>
        <dsp:cNvSpPr/>
      </dsp:nvSpPr>
      <dsp:spPr>
        <a:xfrm>
          <a:off x="5804414" y="4657104"/>
          <a:ext cx="1390798" cy="1390798"/>
        </a:xfrm>
        <a:prstGeom prst="ellipse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err="1" smtClean="0">
              <a:solidFill>
                <a:schemeClr val="tx1"/>
              </a:solidFill>
            </a:rPr>
            <a:t>Evenemang</a:t>
          </a:r>
          <a:endParaRPr lang="fi-FI" sz="1400" b="1" kern="1200" dirty="0">
            <a:solidFill>
              <a:schemeClr val="tx1"/>
            </a:solidFill>
          </a:endParaRPr>
        </a:p>
      </dsp:txBody>
      <dsp:txXfrm>
        <a:off x="6008092" y="4860782"/>
        <a:ext cx="983442" cy="983442"/>
      </dsp:txXfrm>
    </dsp:sp>
    <dsp:sp modelId="{5F48E5FC-81B0-4040-A339-2441EF0A028B}">
      <dsp:nvSpPr>
        <dsp:cNvPr id="0" name=""/>
        <dsp:cNvSpPr/>
      </dsp:nvSpPr>
      <dsp:spPr>
        <a:xfrm rot="9450000">
          <a:off x="5361149" y="5513075"/>
          <a:ext cx="368801" cy="469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 rot="10800000">
        <a:off x="5467578" y="5585784"/>
        <a:ext cx="258161" cy="281636"/>
      </dsp:txXfrm>
    </dsp:sp>
    <dsp:sp modelId="{B46871AC-A055-438D-B78E-67D156B19603}">
      <dsp:nvSpPr>
        <dsp:cNvPr id="0" name=""/>
        <dsp:cNvSpPr/>
      </dsp:nvSpPr>
      <dsp:spPr>
        <a:xfrm>
          <a:off x="3876600" y="5455630"/>
          <a:ext cx="1390798" cy="1390798"/>
        </a:xfrm>
        <a:prstGeom prst="ellips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b="1" kern="1200" dirty="0" err="1" smtClean="0">
              <a:solidFill>
                <a:schemeClr val="tx1"/>
              </a:solidFill>
            </a:rPr>
            <a:t>Pedagogisk</a:t>
          </a:r>
          <a:r>
            <a:rPr lang="fi-FI" sz="1300" b="1" kern="1200" dirty="0" smtClean="0">
              <a:solidFill>
                <a:schemeClr val="tx1"/>
              </a:solidFill>
            </a:rPr>
            <a:t> </a:t>
          </a:r>
          <a:r>
            <a:rPr lang="fi-FI" sz="1300" b="1" kern="1200" dirty="0" err="1" smtClean="0">
              <a:solidFill>
                <a:schemeClr val="tx1"/>
              </a:solidFill>
            </a:rPr>
            <a:t>verksamhet</a:t>
          </a:r>
          <a:endParaRPr lang="fi-FI" sz="1300" b="1" kern="1200" dirty="0">
            <a:solidFill>
              <a:schemeClr val="tx1"/>
            </a:solidFill>
          </a:endParaRPr>
        </a:p>
      </dsp:txBody>
      <dsp:txXfrm>
        <a:off x="4080278" y="5659308"/>
        <a:ext cx="983442" cy="983442"/>
      </dsp:txXfrm>
    </dsp:sp>
    <dsp:sp modelId="{F631B829-F6CF-44FD-89AF-5790C4D5B53B}">
      <dsp:nvSpPr>
        <dsp:cNvPr id="0" name=""/>
        <dsp:cNvSpPr/>
      </dsp:nvSpPr>
      <dsp:spPr>
        <a:xfrm rot="12150000">
          <a:off x="3433335" y="5521063"/>
          <a:ext cx="368801" cy="469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 rot="10800000">
        <a:off x="3539764" y="5636112"/>
        <a:ext cx="258161" cy="281636"/>
      </dsp:txXfrm>
    </dsp:sp>
    <dsp:sp modelId="{0D5ED5C4-6F2D-4F01-9B28-63CC3BDB91BE}">
      <dsp:nvSpPr>
        <dsp:cNvPr id="0" name=""/>
        <dsp:cNvSpPr/>
      </dsp:nvSpPr>
      <dsp:spPr>
        <a:xfrm>
          <a:off x="1948786" y="4657104"/>
          <a:ext cx="1390798" cy="1390798"/>
        </a:xfrm>
        <a:prstGeom prst="ellipse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>
              <a:solidFill>
                <a:schemeClr val="tx1"/>
              </a:solidFill>
            </a:rPr>
            <a:t>Kommunikation</a:t>
          </a:r>
          <a:endParaRPr lang="fi-FI" sz="1600" b="1" kern="1200" dirty="0">
            <a:solidFill>
              <a:schemeClr val="tx1"/>
            </a:solidFill>
          </a:endParaRPr>
        </a:p>
      </dsp:txBody>
      <dsp:txXfrm>
        <a:off x="2152464" y="4860782"/>
        <a:ext cx="983442" cy="983442"/>
      </dsp:txXfrm>
    </dsp:sp>
    <dsp:sp modelId="{E089F086-C0AE-4D01-A567-92EB7546CA23}">
      <dsp:nvSpPr>
        <dsp:cNvPr id="0" name=""/>
        <dsp:cNvSpPr/>
      </dsp:nvSpPr>
      <dsp:spPr>
        <a:xfrm rot="14850000">
          <a:off x="2064516" y="4163542"/>
          <a:ext cx="368801" cy="469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 rot="10800000">
        <a:off x="2141006" y="4308530"/>
        <a:ext cx="258161" cy="281636"/>
      </dsp:txXfrm>
    </dsp:sp>
    <dsp:sp modelId="{2137CC53-67B4-4578-A526-CD05489DDC69}">
      <dsp:nvSpPr>
        <dsp:cNvPr id="0" name=""/>
        <dsp:cNvSpPr/>
      </dsp:nvSpPr>
      <dsp:spPr>
        <a:xfrm>
          <a:off x="1150259" y="2729290"/>
          <a:ext cx="1390798" cy="1390798"/>
        </a:xfrm>
        <a:prstGeom prst="ellips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b="1" kern="1200" dirty="0" err="1" smtClean="0">
              <a:solidFill>
                <a:schemeClr val="tx1"/>
              </a:solidFill>
            </a:rPr>
            <a:t>ICT-anskaffningar</a:t>
          </a:r>
          <a:endParaRPr lang="fi-FI" sz="1300" b="1" kern="1200" dirty="0">
            <a:solidFill>
              <a:schemeClr val="tx1"/>
            </a:solidFill>
          </a:endParaRPr>
        </a:p>
      </dsp:txBody>
      <dsp:txXfrm>
        <a:off x="1353937" y="2932968"/>
        <a:ext cx="983442" cy="983442"/>
      </dsp:txXfrm>
    </dsp:sp>
    <dsp:sp modelId="{C36CFA84-BDD4-414B-A539-FD411392C1CD}">
      <dsp:nvSpPr>
        <dsp:cNvPr id="0" name=""/>
        <dsp:cNvSpPr/>
      </dsp:nvSpPr>
      <dsp:spPr>
        <a:xfrm rot="17550000">
          <a:off x="2056527" y="2235728"/>
          <a:ext cx="368801" cy="469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>
        <a:off x="2090677" y="2380716"/>
        <a:ext cx="258161" cy="281636"/>
      </dsp:txXfrm>
    </dsp:sp>
    <dsp:sp modelId="{08071BCA-E559-427D-80E9-9A3F4090BA79}">
      <dsp:nvSpPr>
        <dsp:cNvPr id="0" name=""/>
        <dsp:cNvSpPr/>
      </dsp:nvSpPr>
      <dsp:spPr>
        <a:xfrm>
          <a:off x="1948786" y="801476"/>
          <a:ext cx="1390798" cy="139079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>
              <a:solidFill>
                <a:schemeClr val="tx1"/>
              </a:solidFill>
            </a:rPr>
            <a:t>Utrymmen</a:t>
          </a:r>
          <a:endParaRPr lang="fi-FI" sz="1600" b="1" kern="1200" dirty="0">
            <a:solidFill>
              <a:schemeClr val="tx1"/>
            </a:solidFill>
          </a:endParaRPr>
        </a:p>
      </dsp:txBody>
      <dsp:txXfrm>
        <a:off x="2152464" y="1005154"/>
        <a:ext cx="983442" cy="983442"/>
      </dsp:txXfrm>
    </dsp:sp>
    <dsp:sp modelId="{F771B144-CB3E-4FA1-8E99-E2C0DF98A034}">
      <dsp:nvSpPr>
        <dsp:cNvPr id="0" name=""/>
        <dsp:cNvSpPr/>
      </dsp:nvSpPr>
      <dsp:spPr>
        <a:xfrm rot="20250000">
          <a:off x="3414048" y="866909"/>
          <a:ext cx="368801" cy="469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kern="1200"/>
        </a:p>
      </dsp:txBody>
      <dsp:txXfrm>
        <a:off x="3418259" y="981958"/>
        <a:ext cx="258161" cy="281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D0C36-F33B-49A5-8BB9-0FB5D31CBFB8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031F5-980A-4687-959F-6A9EA2A6C9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055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E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505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05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23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787218"/>
            <a:ext cx="2376000" cy="45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63072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7056784" cy="1512578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2305675"/>
            <a:ext cx="5976664" cy="3974842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-3844"/>
            <a:ext cx="750837" cy="1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60" y="5502830"/>
            <a:ext cx="674881" cy="8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887548"/>
            <a:ext cx="3577540" cy="1440160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21880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42543" r="28168" b="2620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88810" y="2681537"/>
            <a:ext cx="7772400" cy="1874639"/>
          </a:xfrm>
        </p:spPr>
        <p:txBody>
          <a:bodyPr anchor="b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88810" y="4843608"/>
            <a:ext cx="7776864" cy="144016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588224" y="40466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9450BAA-C9DD-4AEE-B893-7A007E82D42D}" type="datetime1">
              <a:rPr lang="fi-FI" smtClean="0">
                <a:solidFill>
                  <a:srgbClr val="FFFFFF"/>
                </a:solidFill>
              </a:rPr>
              <a:pPr/>
              <a:t>23.11.2017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2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63072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7BBD890-9714-47BC-B6FE-73CFFC699143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027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-3844"/>
            <a:ext cx="1080120" cy="18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7128792" cy="1512578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305675"/>
            <a:ext cx="8208912" cy="4061251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63072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9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-3844"/>
            <a:ext cx="750837" cy="1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6768000" y="1787218"/>
            <a:ext cx="2376000" cy="45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6307201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7BBD890-9714-47BC-B6FE-73CFFC699143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7056784" cy="1512578"/>
          </a:xfrm>
        </p:spPr>
        <p:txBody>
          <a:bodyPr anchor="t">
            <a:noAutofit/>
          </a:bodyPr>
          <a:lstStyle>
            <a:lvl1pPr algn="l">
              <a:defRPr sz="4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7" name="Sisällön paikkamerkki 2"/>
          <p:cNvSpPr>
            <a:spLocks noGrp="1"/>
          </p:cNvSpPr>
          <p:nvPr>
            <p:ph idx="13"/>
          </p:nvPr>
        </p:nvSpPr>
        <p:spPr>
          <a:xfrm>
            <a:off x="467544" y="2305675"/>
            <a:ext cx="5976664" cy="3974842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8" name="Picture 3" descr="Celian logo, jossa vihreällä taustalla on valkoinen iso C-kirjain ja sen alla teksti Celia." title="Celian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7" y="-3844"/>
            <a:ext cx="750837" cy="1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35313" r="34583" b="334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467544" y="577484"/>
            <a:ext cx="7772400" cy="1874639"/>
          </a:xfrm>
        </p:spPr>
        <p:txBody>
          <a:bodyPr anchor="t">
            <a:noAutofit/>
          </a:bodyPr>
          <a:lstStyle>
            <a:lvl1pPr algn="l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Väliotsikkodia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67544" y="1515830"/>
            <a:ext cx="7776864" cy="144016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</a:t>
            </a:r>
            <a:endParaRPr lang="fi-FI" dirty="0"/>
          </a:p>
        </p:txBody>
      </p:sp>
      <p:sp>
        <p:nvSpPr>
          <p:cNvPr id="14" name="Dian numeron paikkamerkki 23"/>
          <p:cNvSpPr>
            <a:spLocks noGrp="1"/>
          </p:cNvSpPr>
          <p:nvPr>
            <p:ph type="sldNum" sz="quarter" idx="12"/>
          </p:nvPr>
        </p:nvSpPr>
        <p:spPr>
          <a:xfrm>
            <a:off x="6696000" y="630720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pPr algn="r"/>
            <a:fld id="{87BBD890-9714-47BC-B6FE-73CFFC699143}" type="slidenum">
              <a:rPr lang="fi-FI" smtClean="0">
                <a:solidFill>
                  <a:srgbClr val="FFFFFF"/>
                </a:solidFill>
              </a:rPr>
              <a:pPr algn="r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Tuotanto\Celia\Celian visuaalinen ilme\Pattern\celia-taustakuvio-hiili-smaragdi50p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23606" r="45437" b="4514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lkoinen C-kirjain, joka on osa Celian logoa" title="Celian logo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18602" r="19431" b="37969"/>
          <a:stretch/>
        </p:blipFill>
        <p:spPr bwMode="auto">
          <a:xfrm>
            <a:off x="4234560" y="5502830"/>
            <a:ext cx="674881" cy="8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00304" y="4887548"/>
            <a:ext cx="3577540" cy="1440160"/>
          </a:xfrm>
        </p:spPr>
        <p:txBody>
          <a:bodyPr anchor="b">
            <a:norm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Yhteystiedot (nimi lihavoituna)</a:t>
            </a:r>
          </a:p>
        </p:txBody>
      </p:sp>
    </p:spTree>
    <p:extLst>
      <p:ext uri="{BB962C8B-B14F-4D97-AF65-F5344CB8AC3E}">
        <p14:creationId xmlns:p14="http://schemas.microsoft.com/office/powerpoint/2010/main" val="41874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90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49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30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603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30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1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44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53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4ACA-5D9D-41E2-A4C3-1142F23570B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930" y="0"/>
            <a:ext cx="1000550" cy="1412776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2B06-A91A-4162-A449-4283C478FE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92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782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anslations/WCAG20-sv/WCAG20-sv-20121023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kokkola.fi/palvelut/kirjasto/kirjastot_ja_palvelupisteet/paakirjasto/lasten-_ja_nuortenosasto/sv_SE/omppuhylly/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venska.yle.fi/artikel/2016/01/04/lashunden-later-barn-lasa-hogt-utan-att-ratta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kirjasto.vaasa.fi/sv/event/b%C3%B6cker-f%C3%B6r-%C3%B6ronen-ljudbokcirkel-ons-22-11-kl-17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regnbagsankan.fi/2015/03/landets-forsta-svensksprakiga-regnbagshylla-finns-pa-helsingfors-arbis-bibliotek/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venska.yle.fi/artikel/2017/03/20/fangar-laser-sagor-sina-barn-att-de-inte-ska-glomma-mi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kl.fi/seniorsur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lia.fi/saavutettavuus/tietoa-saavutettavuudesta-kirjastoille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 err="1" smtClean="0"/>
              <a:t>Tillgänglighetsrekommendationer</a:t>
            </a:r>
            <a:r>
              <a:rPr lang="fi-FI" sz="3200" dirty="0" smtClean="0"/>
              <a:t> för </a:t>
            </a:r>
            <a:r>
              <a:rPr lang="fi-FI" sz="3200" dirty="0" err="1" smtClean="0"/>
              <a:t>allmänna</a:t>
            </a:r>
            <a:r>
              <a:rPr lang="fi-FI" sz="3200" dirty="0" smtClean="0"/>
              <a:t> </a:t>
            </a:r>
            <a:r>
              <a:rPr lang="fi-FI" sz="3200" dirty="0" err="1" smtClean="0"/>
              <a:t>bibliotek</a:t>
            </a:r>
            <a:r>
              <a:rPr lang="fi-FI" sz="3200" dirty="0" smtClean="0"/>
              <a:t> – </a:t>
            </a:r>
            <a:r>
              <a:rPr lang="fi-FI" sz="3200" dirty="0" err="1" smtClean="0"/>
              <a:t>redskap</a:t>
            </a:r>
            <a:r>
              <a:rPr lang="fi-FI" sz="3200" dirty="0" smtClean="0"/>
              <a:t> för </a:t>
            </a:r>
            <a:r>
              <a:rPr lang="fi-FI" sz="3200" dirty="0" err="1" smtClean="0"/>
              <a:t>likvärdig</a:t>
            </a:r>
            <a:r>
              <a:rPr lang="fi-FI" sz="3200" dirty="0" smtClean="0"/>
              <a:t> </a:t>
            </a:r>
            <a:r>
              <a:rPr lang="fi-FI" sz="3200" dirty="0" err="1" smtClean="0"/>
              <a:t>service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fi-FI" dirty="0" err="1" smtClean="0"/>
              <a:t>Tillgänglighet</a:t>
            </a:r>
            <a:r>
              <a:rPr lang="fi-FI" dirty="0" smtClean="0"/>
              <a:t> </a:t>
            </a:r>
            <a:r>
              <a:rPr lang="fi-FI" dirty="0" err="1"/>
              <a:t>landar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 smtClean="0"/>
              <a:t>biblioteken</a:t>
            </a:r>
            <a:endParaRPr lang="fi-FI" dirty="0" smtClean="0"/>
          </a:p>
          <a:p>
            <a:pPr fontAlgn="base"/>
            <a:r>
              <a:rPr lang="fi-FI" dirty="0" err="1" smtClean="0"/>
              <a:t>Tölö</a:t>
            </a:r>
            <a:r>
              <a:rPr lang="fi-FI" dirty="0" smtClean="0"/>
              <a:t> </a:t>
            </a:r>
            <a:r>
              <a:rPr lang="fi-FI" dirty="0" err="1" smtClean="0"/>
              <a:t>bibliotek</a:t>
            </a:r>
            <a:r>
              <a:rPr lang="fi-FI" dirty="0" smtClean="0"/>
              <a:t> 23.11.2017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0BAA-C9DD-4AEE-B893-7A007E82D42D}" type="datetime1">
              <a:rPr lang="fi-FI" smtClean="0">
                <a:solidFill>
                  <a:srgbClr val="FFFFFF"/>
                </a:solidFill>
              </a:rPr>
              <a:pPr/>
              <a:t>23.11.2017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>
                <a:solidFill>
                  <a:srgbClr val="FFFFFF"/>
                </a:solidFill>
              </a:rPr>
              <a:pPr/>
              <a:t>1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Övriga</a:t>
            </a:r>
            <a:r>
              <a:rPr lang="fi-FI" dirty="0" smtClean="0"/>
              <a:t> </a:t>
            </a:r>
            <a:r>
              <a:rPr lang="fi-FI" dirty="0" err="1" smtClean="0"/>
              <a:t>användargrupper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över</a:t>
            </a:r>
            <a:r>
              <a:rPr lang="fi-FI" dirty="0" smtClean="0"/>
              <a:t> 75-åringar (</a:t>
            </a:r>
            <a:r>
              <a:rPr lang="fi-FI" dirty="0" err="1" smtClean="0"/>
              <a:t>över</a:t>
            </a:r>
            <a:r>
              <a:rPr lang="fi-FI" dirty="0" smtClean="0"/>
              <a:t> </a:t>
            </a:r>
            <a:r>
              <a:rPr lang="fi-FI" dirty="0"/>
              <a:t>400 000)</a:t>
            </a:r>
          </a:p>
          <a:p>
            <a:r>
              <a:rPr lang="fi-FI" dirty="0" err="1" smtClean="0"/>
              <a:t>fångar</a:t>
            </a:r>
            <a:r>
              <a:rPr lang="fi-FI" dirty="0" smtClean="0"/>
              <a:t> </a:t>
            </a:r>
            <a:r>
              <a:rPr lang="fi-FI" dirty="0"/>
              <a:t>(3 300</a:t>
            </a:r>
            <a:r>
              <a:rPr lang="fi-FI" dirty="0" smtClean="0"/>
              <a:t>)</a:t>
            </a:r>
          </a:p>
          <a:p>
            <a:r>
              <a:rPr lang="fi-FI" dirty="0" err="1"/>
              <a:t>b</a:t>
            </a:r>
            <a:r>
              <a:rPr lang="fi-FI" dirty="0" err="1" smtClean="0"/>
              <a:t>ostadslösa</a:t>
            </a:r>
            <a:r>
              <a:rPr lang="fi-FI" dirty="0" smtClean="0"/>
              <a:t> (8 </a:t>
            </a:r>
            <a:r>
              <a:rPr lang="fi-FI" dirty="0"/>
              <a:t>000)</a:t>
            </a:r>
          </a:p>
          <a:p>
            <a:r>
              <a:rPr lang="fi-FI" dirty="0" err="1" smtClean="0"/>
              <a:t>kulturella-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språkminoriteter</a:t>
            </a:r>
            <a:endParaRPr lang="fi-FI" dirty="0"/>
          </a:p>
          <a:p>
            <a:r>
              <a:rPr lang="fi-FI" dirty="0" err="1"/>
              <a:t>s</a:t>
            </a:r>
            <a:r>
              <a:rPr lang="fi-FI" dirty="0" err="1" smtClean="0"/>
              <a:t>exuella</a:t>
            </a:r>
            <a:r>
              <a:rPr lang="fi-FI" dirty="0" smtClean="0"/>
              <a:t> </a:t>
            </a:r>
            <a:r>
              <a:rPr lang="fi-FI" dirty="0" err="1" smtClean="0"/>
              <a:t>minoriteter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könsminoriteter</a:t>
            </a:r>
            <a:r>
              <a:rPr lang="fi-FI" dirty="0" smtClean="0"/>
              <a:t> </a:t>
            </a:r>
            <a:r>
              <a:rPr lang="fi-FI" dirty="0"/>
              <a:t>(550 000)</a:t>
            </a:r>
          </a:p>
          <a:p>
            <a:r>
              <a:rPr lang="fi-FI" dirty="0" err="1"/>
              <a:t>p</a:t>
            </a:r>
            <a:r>
              <a:rPr lang="fi-FI" dirty="0" err="1" smtClean="0"/>
              <a:t>ersoner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bor</a:t>
            </a:r>
            <a:r>
              <a:rPr lang="fi-FI" dirty="0" smtClean="0"/>
              <a:t> i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familjekonstellationer</a:t>
            </a:r>
            <a:endParaRPr lang="fi-FI" dirty="0"/>
          </a:p>
          <a:p>
            <a:r>
              <a:rPr lang="fi-FI" dirty="0" err="1"/>
              <a:t>p</a:t>
            </a:r>
            <a:r>
              <a:rPr lang="fi-FI" dirty="0" err="1" smtClean="0"/>
              <a:t>ersoner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invandrarbakgrund</a:t>
            </a:r>
            <a:r>
              <a:rPr lang="fi-FI" dirty="0" smtClean="0"/>
              <a:t> </a:t>
            </a:r>
            <a:r>
              <a:rPr lang="fi-FI" dirty="0"/>
              <a:t>(225 000)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772816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err="1" smtClean="0"/>
              <a:t>Varför</a:t>
            </a:r>
            <a:r>
              <a:rPr lang="fi-FI" sz="3200" dirty="0" smtClean="0"/>
              <a:t> </a:t>
            </a:r>
            <a:r>
              <a:rPr lang="fi-FI" sz="3200" dirty="0" err="1" smtClean="0"/>
              <a:t>är</a:t>
            </a:r>
            <a:r>
              <a:rPr lang="fi-FI" sz="3200" dirty="0" smtClean="0"/>
              <a:t> </a:t>
            </a:r>
            <a:r>
              <a:rPr lang="fi-FI" sz="3200" dirty="0" err="1" smtClean="0"/>
              <a:t>inte</a:t>
            </a:r>
            <a:r>
              <a:rPr lang="fi-FI" sz="3200" dirty="0" smtClean="0"/>
              <a:t> alla </a:t>
            </a:r>
            <a:r>
              <a:rPr lang="fi-FI" sz="3200" dirty="0" err="1" smtClean="0"/>
              <a:t>bibliotekstjänster</a:t>
            </a:r>
            <a:r>
              <a:rPr lang="fi-FI" sz="3200" dirty="0" smtClean="0"/>
              <a:t> </a:t>
            </a:r>
            <a:r>
              <a:rPr lang="fi-FI" sz="3200" dirty="0" err="1" smtClean="0"/>
              <a:t>ännu</a:t>
            </a:r>
            <a:r>
              <a:rPr lang="fi-FI" sz="3200" dirty="0" smtClean="0"/>
              <a:t> </a:t>
            </a:r>
            <a:r>
              <a:rPr lang="fi-FI" sz="3200" dirty="0" err="1" smtClean="0"/>
              <a:t>tillgängliga</a:t>
            </a:r>
            <a:r>
              <a:rPr lang="fi-FI" sz="3200" dirty="0" smtClean="0"/>
              <a:t> </a:t>
            </a:r>
            <a:r>
              <a:rPr lang="fi-FI" sz="3200" dirty="0" err="1" smtClean="0"/>
              <a:t>eller</a:t>
            </a:r>
            <a:r>
              <a:rPr lang="fi-FI" sz="3200" dirty="0" smtClean="0"/>
              <a:t> </a:t>
            </a:r>
            <a:r>
              <a:rPr lang="fi-FI" sz="3200" dirty="0" err="1" smtClean="0"/>
              <a:t>användarvänliga</a:t>
            </a:r>
            <a:r>
              <a:rPr lang="fi-FI" sz="3200" dirty="0" smtClean="0"/>
              <a:t>?</a:t>
            </a:r>
            <a:endParaRPr lang="fi-FI" sz="32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Det </a:t>
            </a:r>
            <a:r>
              <a:rPr lang="fi-FI" dirty="0" err="1" smtClean="0"/>
              <a:t>finns</a:t>
            </a:r>
            <a:r>
              <a:rPr lang="fi-FI" dirty="0" smtClean="0"/>
              <a:t>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tillräckligt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planera</a:t>
            </a:r>
            <a:r>
              <a:rPr lang="fi-FI" dirty="0" smtClean="0"/>
              <a:t> </a:t>
            </a:r>
            <a:r>
              <a:rPr lang="fi-FI" dirty="0" err="1" smtClean="0"/>
              <a:t>tillgängliga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r>
              <a:rPr lang="fi-FI" dirty="0" smtClean="0"/>
              <a:t>, </a:t>
            </a:r>
            <a:r>
              <a:rPr lang="fi-FI" dirty="0" err="1" smtClean="0"/>
              <a:t>utrymmen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program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 smtClean="0"/>
              <a:t>Man </a:t>
            </a:r>
            <a:r>
              <a:rPr lang="fi-FI" dirty="0" err="1" smtClean="0"/>
              <a:t>tror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det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svårt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förverkliga</a:t>
            </a:r>
            <a:r>
              <a:rPr lang="fi-FI" dirty="0" smtClean="0"/>
              <a:t> </a:t>
            </a:r>
            <a:r>
              <a:rPr lang="fi-FI" dirty="0" err="1" smtClean="0"/>
              <a:t>tillgängliga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 smtClean="0"/>
              <a:t>Det </a:t>
            </a:r>
            <a:r>
              <a:rPr lang="fi-FI" dirty="0" err="1" smtClean="0"/>
              <a:t>finns</a:t>
            </a:r>
            <a:r>
              <a:rPr lang="fi-FI" dirty="0" smtClean="0"/>
              <a:t> </a:t>
            </a:r>
            <a:r>
              <a:rPr lang="fi-FI" dirty="0" err="1" smtClean="0"/>
              <a:t>ingen</a:t>
            </a:r>
            <a:r>
              <a:rPr lang="fi-FI" dirty="0" smtClean="0"/>
              <a:t> </a:t>
            </a:r>
            <a:r>
              <a:rPr lang="fi-FI" dirty="0" err="1" smtClean="0"/>
              <a:t>lagstiftning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tillgängliga</a:t>
            </a:r>
            <a:r>
              <a:rPr lang="fi-FI" dirty="0" smtClean="0"/>
              <a:t> </a:t>
            </a:r>
            <a:r>
              <a:rPr lang="fi-FI" dirty="0" err="1" smtClean="0"/>
              <a:t>bibliotekstjänster</a:t>
            </a:r>
            <a:r>
              <a:rPr lang="fi-FI" dirty="0" smtClean="0"/>
              <a:t> </a:t>
            </a:r>
            <a:r>
              <a:rPr lang="fi-FI" dirty="0" err="1" smtClean="0"/>
              <a:t>ännu</a:t>
            </a:r>
            <a:r>
              <a:rPr lang="fi-FI" dirty="0" smtClean="0"/>
              <a:t>. </a:t>
            </a:r>
          </a:p>
          <a:p>
            <a:r>
              <a:rPr lang="fi-FI" dirty="0" smtClean="0"/>
              <a:t>Man </a:t>
            </a:r>
            <a:r>
              <a:rPr lang="fi-FI" dirty="0" err="1" smtClean="0"/>
              <a:t>tror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ens</a:t>
            </a:r>
            <a:r>
              <a:rPr lang="fi-FI" dirty="0" smtClean="0"/>
              <a:t> </a:t>
            </a:r>
            <a:r>
              <a:rPr lang="fi-FI" dirty="0" err="1" smtClean="0"/>
              <a:t>egna</a:t>
            </a:r>
            <a:r>
              <a:rPr lang="fi-FI" dirty="0" smtClean="0"/>
              <a:t> </a:t>
            </a:r>
            <a:r>
              <a:rPr lang="fi-FI" dirty="0" err="1" smtClean="0"/>
              <a:t>kunder</a:t>
            </a:r>
            <a:r>
              <a:rPr lang="fi-FI" dirty="0" smtClean="0"/>
              <a:t>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nytta</a:t>
            </a:r>
            <a:r>
              <a:rPr lang="fi-FI" dirty="0" smtClean="0"/>
              <a:t> av </a:t>
            </a:r>
            <a:r>
              <a:rPr lang="fi-FI" dirty="0" err="1" smtClean="0"/>
              <a:t>tillgänglighet</a:t>
            </a:r>
            <a:r>
              <a:rPr lang="fi-FI" dirty="0" smtClean="0"/>
              <a:t>.</a:t>
            </a:r>
          </a:p>
          <a:p>
            <a:r>
              <a:rPr lang="fi-FI" dirty="0" smtClean="0"/>
              <a:t>Man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omedveten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tillgängligheten</a:t>
            </a:r>
            <a:r>
              <a:rPr lang="fi-FI" dirty="0" smtClean="0"/>
              <a:t> </a:t>
            </a:r>
            <a:r>
              <a:rPr lang="fi-FI" dirty="0" err="1" smtClean="0"/>
              <a:t>gynnar</a:t>
            </a:r>
            <a:r>
              <a:rPr lang="fi-FI" dirty="0" smtClean="0"/>
              <a:t> alla.</a:t>
            </a:r>
            <a:endParaRPr lang="fi-FI" dirty="0"/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772816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Hurdant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ett </a:t>
            </a:r>
            <a:r>
              <a:rPr lang="fi-FI" dirty="0" err="1" smtClean="0"/>
              <a:t>tillgängligt</a:t>
            </a:r>
            <a:r>
              <a:rPr lang="fi-FI" dirty="0" smtClean="0"/>
              <a:t> </a:t>
            </a:r>
            <a:r>
              <a:rPr lang="fi-FI" dirty="0" err="1" smtClean="0"/>
              <a:t>bibliotek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Tillgänglighetsrekommendationerför</a:t>
            </a:r>
            <a:r>
              <a:rPr lang="fi-FI" dirty="0" smtClean="0"/>
              <a:t> </a:t>
            </a:r>
            <a:r>
              <a:rPr lang="fi-FI" dirty="0" err="1" smtClean="0"/>
              <a:t>allmänna</a:t>
            </a:r>
            <a:r>
              <a:rPr lang="fi-FI" dirty="0" smtClean="0"/>
              <a:t> </a:t>
            </a:r>
            <a:r>
              <a:rPr lang="fi-FI" dirty="0" err="1" smtClean="0"/>
              <a:t>bibliotek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3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651378" y="6276528"/>
            <a:ext cx="551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http://shop.kunnat.net/product_details.php?p=3420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607996" y="1916832"/>
            <a:ext cx="4140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/>
              <a:t>Finns</a:t>
            </a:r>
            <a:r>
              <a:rPr lang="fi-FI" sz="2800" dirty="0" smtClean="0"/>
              <a:t> </a:t>
            </a:r>
            <a:r>
              <a:rPr lang="fi-FI" sz="2800" dirty="0" err="1" smtClean="0"/>
              <a:t>att</a:t>
            </a:r>
            <a:r>
              <a:rPr lang="fi-FI" sz="2800" dirty="0" smtClean="0"/>
              <a:t> </a:t>
            </a:r>
            <a:r>
              <a:rPr lang="fi-FI" sz="2800" dirty="0" err="1" smtClean="0"/>
              <a:t>ladda</a:t>
            </a:r>
            <a:r>
              <a:rPr lang="fi-FI" sz="2800" dirty="0" smtClean="0"/>
              <a:t> </a:t>
            </a:r>
            <a:r>
              <a:rPr lang="fi-FI" sz="2800" dirty="0" err="1" smtClean="0"/>
              <a:t>ned</a:t>
            </a:r>
            <a:r>
              <a:rPr lang="fi-FI" sz="2800" dirty="0" smtClean="0"/>
              <a:t> </a:t>
            </a:r>
            <a:r>
              <a:rPr lang="fi-FI" sz="2800" dirty="0" err="1" smtClean="0"/>
              <a:t>gratis</a:t>
            </a:r>
            <a:r>
              <a:rPr lang="fi-FI" sz="2800" dirty="0" smtClean="0"/>
              <a:t> </a:t>
            </a:r>
            <a:r>
              <a:rPr lang="fi-FI" sz="2800" dirty="0" err="1" smtClean="0"/>
              <a:t>som</a:t>
            </a:r>
            <a:r>
              <a:rPr lang="fi-FI" sz="2800" dirty="0" smtClean="0"/>
              <a:t> </a:t>
            </a:r>
            <a:r>
              <a:rPr lang="fi-FI" sz="2800" dirty="0" err="1" smtClean="0"/>
              <a:t>pdf</a:t>
            </a:r>
            <a:r>
              <a:rPr lang="fi-FI" sz="2800" dirty="0" smtClean="0"/>
              <a:t> </a:t>
            </a:r>
            <a:r>
              <a:rPr lang="fi-FI" sz="2800" dirty="0" err="1" smtClean="0"/>
              <a:t>på</a:t>
            </a:r>
            <a:r>
              <a:rPr lang="fi-FI" sz="2800" dirty="0" smtClean="0"/>
              <a:t> </a:t>
            </a:r>
            <a:r>
              <a:rPr lang="fi-FI" sz="2800" dirty="0" err="1" smtClean="0"/>
              <a:t>Kommunförbundets</a:t>
            </a:r>
            <a:r>
              <a:rPr lang="fi-FI" sz="2800" dirty="0" smtClean="0"/>
              <a:t> </a:t>
            </a:r>
            <a:r>
              <a:rPr lang="fi-FI" sz="2800" dirty="0" err="1" smtClean="0"/>
              <a:t>bokhandel</a:t>
            </a:r>
            <a:endParaRPr lang="fi-FI" sz="2800" dirty="0"/>
          </a:p>
        </p:txBody>
      </p:sp>
      <p:pic>
        <p:nvPicPr>
          <p:cNvPr id="1026" name="Picture 2" descr="C:\Users\minnaz\Desktop\b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9814"/>
            <a:ext cx="3450987" cy="488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646736"/>
              </p:ext>
            </p:extLst>
          </p:nvPr>
        </p:nvGraphicFramePr>
        <p:xfrm>
          <a:off x="0" y="0"/>
          <a:ext cx="9144000" cy="684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5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Arbeta</a:t>
            </a:r>
            <a:r>
              <a:rPr lang="fi-FI" sz="4000" dirty="0" smtClean="0"/>
              <a:t> </a:t>
            </a:r>
            <a:r>
              <a:rPr lang="fi-FI" sz="4000" dirty="0" err="1" smtClean="0"/>
              <a:t>strategiskt</a:t>
            </a:r>
            <a:endParaRPr lang="fi-FI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/>
          </a:bodyPr>
          <a:lstStyle/>
          <a:p>
            <a:r>
              <a:rPr lang="fi-FI" sz="2400" dirty="0" err="1" smtClean="0"/>
              <a:t>Låt</a:t>
            </a:r>
            <a:r>
              <a:rPr lang="fi-FI" sz="2400" dirty="0" smtClean="0"/>
              <a:t> </a:t>
            </a:r>
            <a:r>
              <a:rPr lang="fi-FI" sz="2400" dirty="0" err="1" smtClean="0"/>
              <a:t>tillgänglighetstänk</a:t>
            </a:r>
            <a:r>
              <a:rPr lang="fi-FI" sz="2400" dirty="0" smtClean="0"/>
              <a:t> </a:t>
            </a:r>
            <a:r>
              <a:rPr lang="fi-FI" sz="2400" dirty="0" err="1" smtClean="0"/>
              <a:t>genomsyra</a:t>
            </a:r>
            <a:r>
              <a:rPr lang="fi-FI" sz="2400" dirty="0" smtClean="0"/>
              <a:t> </a:t>
            </a:r>
            <a:r>
              <a:rPr lang="fi-FI" sz="2400" dirty="0" err="1" smtClean="0"/>
              <a:t>bibliotekets</a:t>
            </a:r>
            <a:r>
              <a:rPr lang="fi-FI" sz="2400" dirty="0" smtClean="0"/>
              <a:t> strategi</a:t>
            </a:r>
          </a:p>
          <a:p>
            <a:r>
              <a:rPr lang="fi-FI" sz="2400" dirty="0" err="1" smtClean="0"/>
              <a:t>Planera</a:t>
            </a:r>
            <a:r>
              <a:rPr lang="fi-FI" sz="2400" dirty="0" smtClean="0"/>
              <a:t> </a:t>
            </a:r>
            <a:r>
              <a:rPr lang="fi-FI" sz="2400" dirty="0" err="1"/>
              <a:t>b</a:t>
            </a:r>
            <a:r>
              <a:rPr lang="fi-FI" sz="2400" dirty="0" err="1" smtClean="0"/>
              <a:t>ibliotekets</a:t>
            </a:r>
            <a:r>
              <a:rPr lang="fi-FI" sz="2400" dirty="0" smtClean="0"/>
              <a:t> </a:t>
            </a:r>
            <a:r>
              <a:rPr lang="fi-FI" sz="2400" dirty="0" err="1" smtClean="0"/>
              <a:t>tjänster</a:t>
            </a:r>
            <a:r>
              <a:rPr lang="fi-FI" sz="2400" dirty="0" smtClean="0"/>
              <a:t> </a:t>
            </a:r>
            <a:r>
              <a:rPr lang="fi-FI" sz="2400" dirty="0" err="1" smtClean="0"/>
              <a:t>jämlikt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utifrån</a:t>
            </a:r>
            <a:r>
              <a:rPr lang="fi-FI" sz="2400" dirty="0" smtClean="0"/>
              <a:t> </a:t>
            </a:r>
            <a:r>
              <a:rPr lang="fi-FI" sz="2400" dirty="0" err="1" smtClean="0"/>
              <a:t>kommuninvånarnas</a:t>
            </a:r>
            <a:r>
              <a:rPr lang="fi-FI" sz="2400" dirty="0" smtClean="0"/>
              <a:t> </a:t>
            </a:r>
            <a:r>
              <a:rPr lang="fi-FI" sz="2400" dirty="0" err="1" smtClean="0"/>
              <a:t>behov</a:t>
            </a:r>
            <a:r>
              <a:rPr lang="fi-FI" sz="2400" dirty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tillsammans</a:t>
            </a:r>
            <a:r>
              <a:rPr lang="fi-FI" sz="2400" dirty="0" smtClean="0"/>
              <a:t> </a:t>
            </a:r>
            <a:r>
              <a:rPr lang="fi-FI" sz="2400" dirty="0" err="1" smtClean="0"/>
              <a:t>med</a:t>
            </a:r>
            <a:r>
              <a:rPr lang="fi-FI" sz="2400" dirty="0" smtClean="0"/>
              <a:t> </a:t>
            </a:r>
            <a:r>
              <a:rPr lang="fi-FI" sz="2400" dirty="0" err="1" smtClean="0"/>
              <a:t>kommuninvånarna</a:t>
            </a:r>
            <a:endParaRPr lang="fi-FI" sz="2400" dirty="0" smtClean="0"/>
          </a:p>
          <a:p>
            <a:r>
              <a:rPr lang="fi-FI" sz="2400" dirty="0" err="1" smtClean="0"/>
              <a:t>Rekrytera</a:t>
            </a:r>
            <a:r>
              <a:rPr lang="fi-FI" sz="2400" dirty="0" smtClean="0"/>
              <a:t> </a:t>
            </a:r>
            <a:r>
              <a:rPr lang="fi-FI" sz="2400" dirty="0" err="1" smtClean="0"/>
              <a:t>mångsidig</a:t>
            </a:r>
            <a:r>
              <a:rPr lang="fi-FI" sz="2400" dirty="0" err="1"/>
              <a:t>t</a:t>
            </a:r>
            <a:endParaRPr lang="fi-FI" sz="2400" dirty="0"/>
          </a:p>
          <a:p>
            <a:r>
              <a:rPr lang="fi-FI" sz="2400" dirty="0" err="1" smtClean="0"/>
              <a:t>Ge</a:t>
            </a:r>
            <a:r>
              <a:rPr lang="fi-FI" sz="2400" dirty="0" smtClean="0"/>
              <a:t> personalen </a:t>
            </a:r>
            <a:r>
              <a:rPr lang="fi-FI" sz="2400" dirty="0" err="1" smtClean="0"/>
              <a:t>utbildning</a:t>
            </a:r>
            <a:r>
              <a:rPr lang="fi-FI" sz="2400" dirty="0" smtClean="0"/>
              <a:t> i </a:t>
            </a:r>
            <a:r>
              <a:rPr lang="fi-FI" sz="2400" dirty="0" err="1" smtClean="0"/>
              <a:t>tillgänglighet</a:t>
            </a:r>
            <a:endParaRPr lang="fi-FI" sz="2400" dirty="0" smtClean="0"/>
          </a:p>
          <a:p>
            <a:r>
              <a:rPr lang="fi-FI" sz="2400" dirty="0" err="1" smtClean="0"/>
              <a:t>Som</a:t>
            </a:r>
            <a:r>
              <a:rPr lang="fi-FI" sz="2400" dirty="0" smtClean="0"/>
              <a:t> </a:t>
            </a:r>
            <a:r>
              <a:rPr lang="fi-FI" sz="2400" dirty="0" err="1" smtClean="0"/>
              <a:t>ledare</a:t>
            </a:r>
            <a:r>
              <a:rPr lang="fi-FI" sz="2400" dirty="0" smtClean="0"/>
              <a:t>, </a:t>
            </a:r>
            <a:r>
              <a:rPr lang="fi-FI" sz="2400" dirty="0" err="1" smtClean="0"/>
              <a:t>stöd</a:t>
            </a:r>
            <a:r>
              <a:rPr lang="fi-FI" sz="2400" dirty="0" smtClean="0"/>
              <a:t> personalen i </a:t>
            </a:r>
            <a:r>
              <a:rPr lang="fi-FI" sz="2400" dirty="0" err="1" smtClean="0"/>
              <a:t>att</a:t>
            </a:r>
            <a:r>
              <a:rPr lang="fi-FI" sz="2400" dirty="0" smtClean="0"/>
              <a:t> </a:t>
            </a:r>
            <a:r>
              <a:rPr lang="fi-FI" sz="2400" dirty="0" err="1" smtClean="0"/>
              <a:t>förverkliga</a:t>
            </a:r>
            <a:r>
              <a:rPr lang="fi-FI" sz="2400" dirty="0" smtClean="0"/>
              <a:t> </a:t>
            </a:r>
            <a:r>
              <a:rPr lang="fi-FI" sz="2400" dirty="0" err="1" smtClean="0"/>
              <a:t>tillgängliga</a:t>
            </a:r>
            <a:r>
              <a:rPr lang="fi-FI" sz="2400" dirty="0" smtClean="0"/>
              <a:t> </a:t>
            </a:r>
            <a:r>
              <a:rPr lang="fi-FI" sz="2400" dirty="0" err="1" smtClean="0"/>
              <a:t>tjänster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visa </a:t>
            </a:r>
            <a:r>
              <a:rPr lang="fi-FI" sz="2400" dirty="0" err="1" smtClean="0"/>
              <a:t>själv</a:t>
            </a:r>
            <a:r>
              <a:rPr lang="fi-FI" sz="2400" dirty="0" smtClean="0"/>
              <a:t> ett </a:t>
            </a:r>
            <a:r>
              <a:rPr lang="fi-FI" sz="2400" dirty="0" err="1" smtClean="0"/>
              <a:t>gott</a:t>
            </a:r>
            <a:r>
              <a:rPr lang="fi-FI" sz="2400" dirty="0" smtClean="0"/>
              <a:t> </a:t>
            </a:r>
            <a:r>
              <a:rPr lang="fi-FI" sz="2400" dirty="0" err="1" smtClean="0"/>
              <a:t>exempel</a:t>
            </a:r>
            <a:endParaRPr lang="fi-FI" sz="2400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772816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Bibliotekets</a:t>
            </a:r>
            <a:r>
              <a:rPr lang="fi-FI" dirty="0" smtClean="0"/>
              <a:t> </a:t>
            </a:r>
            <a:r>
              <a:rPr lang="fi-FI" dirty="0" err="1" smtClean="0"/>
              <a:t>samlingar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Autofit/>
          </a:bodyPr>
          <a:lstStyle/>
          <a:p>
            <a:r>
              <a:rPr lang="fi-FI" sz="2400" dirty="0" err="1" smtClean="0"/>
              <a:t>Skaffa</a:t>
            </a:r>
            <a:r>
              <a:rPr lang="fi-FI" sz="2400" dirty="0" smtClean="0"/>
              <a:t> </a:t>
            </a:r>
            <a:r>
              <a:rPr lang="fi-FI" sz="2400" dirty="0" err="1" smtClean="0"/>
              <a:t>material</a:t>
            </a:r>
            <a:r>
              <a:rPr lang="fi-FI" sz="2400" dirty="0" smtClean="0"/>
              <a:t> </a:t>
            </a:r>
            <a:r>
              <a:rPr lang="fi-FI" sz="2400" dirty="0" err="1" smtClean="0"/>
              <a:t>på</a:t>
            </a:r>
            <a:r>
              <a:rPr lang="fi-FI" sz="2400" dirty="0" smtClean="0"/>
              <a:t> de </a:t>
            </a:r>
            <a:r>
              <a:rPr lang="fi-FI" sz="2400" dirty="0" err="1" smtClean="0"/>
              <a:t>språk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i de </a:t>
            </a:r>
            <a:r>
              <a:rPr lang="fi-FI" sz="2400" dirty="0" err="1" smtClean="0"/>
              <a:t>format</a:t>
            </a:r>
            <a:r>
              <a:rPr lang="fi-FI" sz="2400" dirty="0" smtClean="0"/>
              <a:t> </a:t>
            </a:r>
            <a:r>
              <a:rPr lang="fi-FI" sz="2400" dirty="0" err="1" smtClean="0"/>
              <a:t>som</a:t>
            </a:r>
            <a:r>
              <a:rPr lang="fi-FI" sz="2400" dirty="0" smtClean="0"/>
              <a:t> </a:t>
            </a:r>
            <a:r>
              <a:rPr lang="fi-FI" sz="2400" dirty="0" err="1" smtClean="0"/>
              <a:t>kundkretsen</a:t>
            </a:r>
            <a:r>
              <a:rPr lang="fi-FI" sz="2400" dirty="0" smtClean="0"/>
              <a:t> </a:t>
            </a:r>
            <a:r>
              <a:rPr lang="fi-FI" sz="2400" dirty="0" err="1" smtClean="0"/>
              <a:t>behöver</a:t>
            </a:r>
            <a:endParaRPr lang="fi-FI" sz="2400" dirty="0" smtClean="0"/>
          </a:p>
          <a:p>
            <a:pPr lvl="1"/>
            <a:r>
              <a:rPr lang="fi-FI" sz="2000" dirty="0" err="1" smtClean="0"/>
              <a:t>Talböcker</a:t>
            </a:r>
            <a:r>
              <a:rPr lang="fi-FI" sz="2000" dirty="0" smtClean="0"/>
              <a:t>, </a:t>
            </a:r>
            <a:r>
              <a:rPr lang="fi-FI" sz="2000" dirty="0" err="1" smtClean="0"/>
              <a:t>lättläst</a:t>
            </a:r>
            <a:r>
              <a:rPr lang="fi-FI" sz="2000" dirty="0" smtClean="0"/>
              <a:t>, </a:t>
            </a:r>
            <a:r>
              <a:rPr lang="fi-FI" sz="2000" dirty="0" err="1" smtClean="0"/>
              <a:t>taktila</a:t>
            </a:r>
            <a:r>
              <a:rPr lang="fi-FI" sz="2000" dirty="0" smtClean="0"/>
              <a:t> </a:t>
            </a:r>
            <a:r>
              <a:rPr lang="fi-FI" sz="2000" dirty="0" err="1" smtClean="0"/>
              <a:t>bilderböcker</a:t>
            </a:r>
            <a:r>
              <a:rPr lang="fi-FI" sz="2000" dirty="0" smtClean="0"/>
              <a:t>, videon </a:t>
            </a:r>
            <a:r>
              <a:rPr lang="fi-FI" sz="2000" dirty="0" err="1" smtClean="0"/>
              <a:t>med</a:t>
            </a:r>
            <a:r>
              <a:rPr lang="fi-FI" sz="2000" dirty="0" smtClean="0"/>
              <a:t> </a:t>
            </a:r>
            <a:r>
              <a:rPr lang="fi-FI" sz="2000" dirty="0" err="1" smtClean="0"/>
              <a:t>syntolkning</a:t>
            </a:r>
            <a:r>
              <a:rPr lang="fi-FI" sz="2000" dirty="0" smtClean="0"/>
              <a:t> </a:t>
            </a:r>
            <a:r>
              <a:rPr lang="fi-FI" sz="2000" dirty="0" err="1" smtClean="0"/>
              <a:t>och</a:t>
            </a:r>
            <a:r>
              <a:rPr lang="fi-FI" sz="2000" dirty="0" smtClean="0"/>
              <a:t> </a:t>
            </a:r>
            <a:r>
              <a:rPr lang="fi-FI" sz="2000" dirty="0" err="1" smtClean="0"/>
              <a:t>teckenspråk</a:t>
            </a:r>
            <a:endParaRPr lang="fi-FI" sz="2000" dirty="0"/>
          </a:p>
          <a:p>
            <a:r>
              <a:rPr lang="fi-FI" sz="2400" dirty="0" err="1" smtClean="0"/>
              <a:t>Beakta</a:t>
            </a:r>
            <a:r>
              <a:rPr lang="fi-FI" sz="2400" dirty="0" smtClean="0"/>
              <a:t> </a:t>
            </a:r>
            <a:r>
              <a:rPr lang="fi-FI" sz="2400" dirty="0" err="1" smtClean="0"/>
              <a:t>olika</a:t>
            </a:r>
            <a:r>
              <a:rPr lang="fi-FI" sz="2400" dirty="0" smtClean="0"/>
              <a:t> </a:t>
            </a:r>
            <a:r>
              <a:rPr lang="fi-FI" sz="2400" dirty="0" err="1" smtClean="0"/>
              <a:t>invånargrupper</a:t>
            </a:r>
            <a:r>
              <a:rPr lang="fi-FI" sz="2400" dirty="0" smtClean="0"/>
              <a:t> </a:t>
            </a:r>
            <a:r>
              <a:rPr lang="fi-FI" sz="2400" dirty="0" err="1" smtClean="0"/>
              <a:t>när</a:t>
            </a:r>
            <a:r>
              <a:rPr lang="fi-FI" sz="2400" dirty="0" smtClean="0"/>
              <a:t> du </a:t>
            </a:r>
            <a:r>
              <a:rPr lang="fi-FI" sz="2400" dirty="0" err="1" smtClean="0"/>
              <a:t>planerar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skaffar</a:t>
            </a:r>
            <a:r>
              <a:rPr lang="fi-FI" sz="2400" dirty="0" smtClean="0"/>
              <a:t> </a:t>
            </a:r>
            <a:r>
              <a:rPr lang="fi-FI" sz="2400" dirty="0" err="1" smtClean="0"/>
              <a:t>material</a:t>
            </a:r>
            <a:endParaRPr lang="fi-FI" sz="2400" dirty="0" smtClean="0"/>
          </a:p>
          <a:p>
            <a:r>
              <a:rPr lang="fi-FI" sz="2400" dirty="0" err="1" smtClean="0"/>
              <a:t>Även</a:t>
            </a:r>
            <a:r>
              <a:rPr lang="fi-FI" sz="2400" dirty="0" smtClean="0"/>
              <a:t> i </a:t>
            </a:r>
            <a:r>
              <a:rPr lang="fi-FI" sz="2400" dirty="0" err="1" smtClean="0"/>
              <a:t>barnens</a:t>
            </a:r>
            <a:r>
              <a:rPr lang="fi-FI" sz="2400" dirty="0" smtClean="0"/>
              <a:t> </a:t>
            </a:r>
            <a:r>
              <a:rPr lang="fi-FI" sz="2400" dirty="0" err="1" smtClean="0"/>
              <a:t>material</a:t>
            </a:r>
            <a:r>
              <a:rPr lang="fi-FI" sz="2400" dirty="0" smtClean="0"/>
              <a:t> </a:t>
            </a:r>
            <a:r>
              <a:rPr lang="fi-FI" sz="2400" dirty="0" err="1" smtClean="0"/>
              <a:t>ska</a:t>
            </a:r>
            <a:r>
              <a:rPr lang="fi-FI" sz="2400" dirty="0" smtClean="0"/>
              <a:t> </a:t>
            </a:r>
            <a:r>
              <a:rPr lang="fi-FI" sz="2400" dirty="0" err="1" smtClean="0"/>
              <a:t>mångfaldssamhället</a:t>
            </a:r>
            <a:r>
              <a:rPr lang="fi-FI" sz="2400" dirty="0" smtClean="0"/>
              <a:t> </a:t>
            </a:r>
            <a:r>
              <a:rPr lang="fi-FI" sz="2400" dirty="0" err="1" smtClean="0"/>
              <a:t>synas</a:t>
            </a:r>
            <a:endParaRPr lang="fi-FI" sz="2400" dirty="0"/>
          </a:p>
          <a:p>
            <a:r>
              <a:rPr lang="fi-FI" sz="2400" dirty="0" err="1" smtClean="0"/>
              <a:t>Beakta</a:t>
            </a:r>
            <a:r>
              <a:rPr lang="fi-FI" sz="2400" dirty="0" smtClean="0"/>
              <a:t> </a:t>
            </a:r>
            <a:r>
              <a:rPr lang="fi-FI" sz="2400" dirty="0" err="1" smtClean="0"/>
              <a:t>mångfald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aktuella</a:t>
            </a:r>
            <a:r>
              <a:rPr lang="fi-FI" sz="2400" dirty="0" smtClean="0"/>
              <a:t> </a:t>
            </a:r>
            <a:r>
              <a:rPr lang="fi-FI" sz="2400" dirty="0" err="1" smtClean="0"/>
              <a:t>begrepp</a:t>
            </a:r>
            <a:r>
              <a:rPr lang="fi-FI" sz="2400" dirty="0" smtClean="0"/>
              <a:t> </a:t>
            </a:r>
            <a:r>
              <a:rPr lang="fi-FI" sz="2400" dirty="0" err="1" smtClean="0"/>
              <a:t>när</a:t>
            </a:r>
            <a:r>
              <a:rPr lang="fi-FI" sz="2400" dirty="0" smtClean="0"/>
              <a:t> du </a:t>
            </a:r>
            <a:r>
              <a:rPr lang="fi-FI" sz="2400" dirty="0" err="1" smtClean="0"/>
              <a:t>använder</a:t>
            </a:r>
            <a:r>
              <a:rPr lang="fi-FI" sz="2400" dirty="0" smtClean="0"/>
              <a:t> </a:t>
            </a:r>
            <a:r>
              <a:rPr lang="fi-FI" sz="2400" dirty="0" err="1" smtClean="0"/>
              <a:t>ämnesord</a:t>
            </a:r>
            <a:r>
              <a:rPr lang="fi-FI" sz="2400" dirty="0" smtClean="0"/>
              <a:t> </a:t>
            </a:r>
            <a:r>
              <a:rPr lang="fi-FI" sz="2400" dirty="0" err="1" smtClean="0"/>
              <a:t>och</a:t>
            </a:r>
            <a:r>
              <a:rPr lang="fi-FI" sz="2400" dirty="0" smtClean="0"/>
              <a:t> </a:t>
            </a:r>
            <a:r>
              <a:rPr lang="fi-FI" sz="2400" dirty="0" err="1" smtClean="0"/>
              <a:t>beskriver</a:t>
            </a:r>
            <a:r>
              <a:rPr lang="fi-FI" sz="2400" dirty="0" smtClean="0"/>
              <a:t> </a:t>
            </a:r>
            <a:r>
              <a:rPr lang="fi-FI" sz="2400" dirty="0" err="1" smtClean="0"/>
              <a:t>material</a:t>
            </a:r>
            <a:endParaRPr lang="fi-FI" sz="24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772816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Skapa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stöder</a:t>
            </a:r>
            <a:r>
              <a:rPr lang="fi-FI" dirty="0" smtClean="0"/>
              <a:t> </a:t>
            </a:r>
            <a:r>
              <a:rPr lang="fi-FI" dirty="0" err="1" smtClean="0"/>
              <a:t>tillgänglighet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/>
          </a:bodyPr>
          <a:lstStyle/>
          <a:p>
            <a:r>
              <a:rPr lang="fi-FI" dirty="0" err="1" smtClean="0"/>
              <a:t>Äppelhylla</a:t>
            </a:r>
            <a:endParaRPr lang="fi-FI" dirty="0"/>
          </a:p>
          <a:p>
            <a:r>
              <a:rPr lang="fi-FI" dirty="0" err="1" smtClean="0"/>
              <a:t>Läsecirkel</a:t>
            </a:r>
            <a:r>
              <a:rPr lang="fi-FI" dirty="0" smtClean="0"/>
              <a:t> för </a:t>
            </a:r>
            <a:r>
              <a:rPr lang="fi-FI" dirty="0" err="1" smtClean="0"/>
              <a:t>talböcker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lättläst</a:t>
            </a:r>
            <a:endParaRPr lang="fi-FI" dirty="0"/>
          </a:p>
          <a:p>
            <a:r>
              <a:rPr lang="fi-FI" dirty="0" err="1" smtClean="0"/>
              <a:t>Uppsökande</a:t>
            </a:r>
            <a:r>
              <a:rPr lang="fi-FI" dirty="0" smtClean="0"/>
              <a:t> </a:t>
            </a:r>
            <a:r>
              <a:rPr lang="fi-FI" dirty="0" err="1" smtClean="0"/>
              <a:t>verksamhet</a:t>
            </a:r>
            <a:r>
              <a:rPr lang="fi-FI" dirty="0" smtClean="0"/>
              <a:t>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dirty="0" err="1"/>
              <a:t>h</a:t>
            </a:r>
            <a:r>
              <a:rPr lang="fi-FI" dirty="0" err="1" smtClean="0"/>
              <a:t>emtjänst</a:t>
            </a:r>
            <a:endParaRPr lang="fi-FI" dirty="0" smtClean="0"/>
          </a:p>
          <a:p>
            <a:r>
              <a:rPr lang="fi-FI" dirty="0" err="1" smtClean="0"/>
              <a:t>Sagotimmar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teckenspråk</a:t>
            </a:r>
            <a:endParaRPr lang="fi-FI" dirty="0"/>
          </a:p>
          <a:p>
            <a:endParaRPr lang="fi-FI" i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67" y="1772816"/>
            <a:ext cx="2381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Samarbeta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specialbibliotek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fi-FI" dirty="0" err="1" smtClean="0"/>
              <a:t>Biblioteket</a:t>
            </a:r>
            <a:r>
              <a:rPr lang="fi-FI" dirty="0" smtClean="0"/>
              <a:t> </a:t>
            </a:r>
            <a:r>
              <a:rPr lang="fi-FI" dirty="0" err="1" smtClean="0"/>
              <a:t>samarbetar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Celia: </a:t>
            </a:r>
            <a:r>
              <a:rPr lang="fi-FI" dirty="0" err="1" smtClean="0"/>
              <a:t>www.celia.fi</a:t>
            </a:r>
            <a:r>
              <a:rPr lang="fi-FI" dirty="0" smtClean="0"/>
              <a:t> </a:t>
            </a:r>
            <a:endParaRPr lang="fi-FI" dirty="0"/>
          </a:p>
          <a:p>
            <a:r>
              <a:rPr lang="fi-FI" dirty="0" smtClean="0"/>
              <a:t>Man </a:t>
            </a:r>
            <a:r>
              <a:rPr lang="fi-FI" dirty="0" err="1" smtClean="0"/>
              <a:t>känner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Teckenspråkiga</a:t>
            </a:r>
            <a:r>
              <a:rPr lang="fi-FI" dirty="0" smtClean="0"/>
              <a:t> </a:t>
            </a:r>
            <a:r>
              <a:rPr lang="fi-FI" dirty="0" err="1" smtClean="0"/>
              <a:t>biblioteket</a:t>
            </a:r>
            <a:r>
              <a:rPr lang="fi-FI" dirty="0" smtClean="0"/>
              <a:t>, </a:t>
            </a:r>
            <a:r>
              <a:rPr lang="fi-FI" dirty="0" err="1" smtClean="0"/>
              <a:t>www.viittomakielinenkirjasto.fi/sv</a:t>
            </a:r>
            <a:r>
              <a:rPr lang="fi-FI" dirty="0" smtClean="0"/>
              <a:t> </a:t>
            </a:r>
            <a:endParaRPr lang="fi-FI" dirty="0"/>
          </a:p>
          <a:p>
            <a:r>
              <a:rPr lang="fi-FI" dirty="0" smtClean="0"/>
              <a:t>Man </a:t>
            </a:r>
            <a:r>
              <a:rPr lang="fi-FI" dirty="0" err="1" smtClean="0"/>
              <a:t>känner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bibliotek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specialiserat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kulturer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5" y="1772816"/>
            <a:ext cx="2381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Kundservice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bemötande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Personalen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servicediskar</a:t>
            </a:r>
            <a:r>
              <a:rPr lang="fi-FI" dirty="0" smtClean="0"/>
              <a:t> </a:t>
            </a:r>
            <a:r>
              <a:rPr lang="fi-FI" dirty="0" err="1" smtClean="0"/>
              <a:t>ätt</a:t>
            </a:r>
            <a:r>
              <a:rPr lang="fi-FI" dirty="0" smtClean="0"/>
              <a:t> </a:t>
            </a:r>
            <a:r>
              <a:rPr lang="fi-FI" dirty="0" err="1" smtClean="0"/>
              <a:t>lätta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hitta</a:t>
            </a:r>
            <a:endParaRPr lang="fi-FI" dirty="0"/>
          </a:p>
          <a:p>
            <a:r>
              <a:rPr lang="fi-FI" dirty="0" smtClean="0"/>
              <a:t>Personalen </a:t>
            </a:r>
            <a:r>
              <a:rPr lang="fi-FI" dirty="0" err="1" smtClean="0"/>
              <a:t>bemöter</a:t>
            </a:r>
            <a:r>
              <a:rPr lang="fi-FI" dirty="0" smtClean="0"/>
              <a:t> alla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respekt</a:t>
            </a:r>
            <a:r>
              <a:rPr lang="fi-FI" dirty="0" smtClean="0"/>
              <a:t> </a:t>
            </a:r>
          </a:p>
          <a:p>
            <a:r>
              <a:rPr lang="fi-FI" dirty="0" smtClean="0"/>
              <a:t>Personalen </a:t>
            </a:r>
            <a:r>
              <a:rPr lang="fi-FI" dirty="0" err="1" smtClean="0"/>
              <a:t>fungerar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kundens</a:t>
            </a:r>
            <a:r>
              <a:rPr lang="fi-FI" dirty="0" smtClean="0"/>
              <a:t> </a:t>
            </a:r>
            <a:r>
              <a:rPr lang="fi-FI" dirty="0" err="1" smtClean="0"/>
              <a:t>villkor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avsätter</a:t>
            </a:r>
            <a:r>
              <a:rPr lang="fi-FI" dirty="0" smtClean="0"/>
              <a:t> </a:t>
            </a:r>
            <a:r>
              <a:rPr lang="fi-FI" dirty="0" err="1" smtClean="0"/>
              <a:t>tillräckligt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tid</a:t>
            </a:r>
            <a:r>
              <a:rPr lang="fi-FI" dirty="0" smtClean="0"/>
              <a:t> för </a:t>
            </a:r>
            <a:r>
              <a:rPr lang="fi-FI" dirty="0" err="1" smtClean="0"/>
              <a:t>samspel</a:t>
            </a:r>
            <a:endParaRPr lang="fi-FI" dirty="0"/>
          </a:p>
          <a:p>
            <a:r>
              <a:rPr lang="fi-FI" dirty="0" smtClean="0"/>
              <a:t>Personalen </a:t>
            </a:r>
            <a:r>
              <a:rPr lang="fi-FI" dirty="0" err="1" smtClean="0"/>
              <a:t>kommunicerar</a:t>
            </a:r>
            <a:r>
              <a:rPr lang="fi-FI" dirty="0" smtClean="0"/>
              <a:t> </a:t>
            </a:r>
            <a:r>
              <a:rPr lang="fi-FI" dirty="0" err="1" smtClean="0"/>
              <a:t>tydligt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känner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kommunikationsmedel</a:t>
            </a:r>
            <a:endParaRPr lang="fi-FI" dirty="0" smtClean="0"/>
          </a:p>
          <a:p>
            <a:r>
              <a:rPr lang="fi-FI" dirty="0" err="1" smtClean="0"/>
              <a:t>Personalens</a:t>
            </a:r>
            <a:r>
              <a:rPr lang="fi-FI" dirty="0" smtClean="0"/>
              <a:t> </a:t>
            </a:r>
            <a:r>
              <a:rPr lang="fi-FI" dirty="0" err="1" smtClean="0"/>
              <a:t>språkkunskaper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tydliga</a:t>
            </a:r>
            <a:r>
              <a:rPr lang="fi-FI" dirty="0" smtClean="0"/>
              <a:t> för </a:t>
            </a:r>
            <a:r>
              <a:rPr lang="fi-FI" dirty="0" err="1" smtClean="0"/>
              <a:t>användarna</a:t>
            </a:r>
            <a:endParaRPr lang="fi-FI" dirty="0" smtClean="0"/>
          </a:p>
          <a:p>
            <a:r>
              <a:rPr lang="fi-FI" dirty="0" smtClean="0"/>
              <a:t>Personalen </a:t>
            </a:r>
            <a:r>
              <a:rPr lang="fi-FI" dirty="0" err="1" smtClean="0"/>
              <a:t>vet</a:t>
            </a:r>
            <a:r>
              <a:rPr lang="fi-FI" dirty="0" smtClean="0"/>
              <a:t>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kommunicerar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besökaren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en </a:t>
            </a:r>
            <a:r>
              <a:rPr lang="fi-FI" dirty="0" err="1" smtClean="0"/>
              <a:t>assistent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tolk</a:t>
            </a:r>
            <a:endParaRPr lang="fi-FI" dirty="0" smtClean="0"/>
          </a:p>
          <a:p>
            <a:r>
              <a:rPr lang="fi-FI" dirty="0" err="1" smtClean="0"/>
              <a:t>Kundservicesituationen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finkänslig</a:t>
            </a:r>
            <a:r>
              <a:rPr lang="fi-FI" dirty="0" smtClean="0"/>
              <a:t>, </a:t>
            </a:r>
            <a:r>
              <a:rPr lang="fi-FI" dirty="0" err="1" smtClean="0"/>
              <a:t>trygg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skyddar</a:t>
            </a:r>
            <a:r>
              <a:rPr lang="fi-FI" dirty="0" smtClean="0"/>
              <a:t> </a:t>
            </a:r>
            <a:r>
              <a:rPr lang="fi-FI" dirty="0" err="1" smtClean="0"/>
              <a:t>kundens</a:t>
            </a:r>
            <a:r>
              <a:rPr lang="fi-FI" dirty="0" smtClean="0"/>
              <a:t> </a:t>
            </a:r>
            <a:r>
              <a:rPr lang="fi-FI" dirty="0" err="1" smtClean="0"/>
              <a:t>integritet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772816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Innehåll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fi-FI" dirty="0" err="1" smtClean="0"/>
              <a:t>Begrepp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bakgrund</a:t>
            </a:r>
            <a:endParaRPr lang="fi-FI" dirty="0" smtClean="0"/>
          </a:p>
          <a:p>
            <a:r>
              <a:rPr lang="fi-FI" dirty="0" err="1" smtClean="0"/>
              <a:t>Vem</a:t>
            </a:r>
            <a:r>
              <a:rPr lang="fi-FI" dirty="0" smtClean="0"/>
              <a:t> </a:t>
            </a:r>
            <a:r>
              <a:rPr lang="fi-FI" dirty="0" err="1" smtClean="0"/>
              <a:t>behöver</a:t>
            </a:r>
            <a:r>
              <a:rPr lang="fi-FI" dirty="0" smtClean="0"/>
              <a:t> </a:t>
            </a:r>
            <a:r>
              <a:rPr lang="fi-FI" dirty="0" err="1" smtClean="0"/>
              <a:t>tillgängliga</a:t>
            </a:r>
            <a:r>
              <a:rPr lang="fi-FI" dirty="0" smtClean="0"/>
              <a:t> </a:t>
            </a:r>
            <a:r>
              <a:rPr lang="fi-FI" dirty="0" err="1" smtClean="0"/>
              <a:t>bibliotekstjänster</a:t>
            </a:r>
            <a:r>
              <a:rPr lang="fi-FI" dirty="0" smtClean="0"/>
              <a:t>?</a:t>
            </a:r>
            <a:endParaRPr lang="fi-FI" dirty="0"/>
          </a:p>
          <a:p>
            <a:r>
              <a:rPr lang="fi-FI" dirty="0" err="1" smtClean="0"/>
              <a:t>Hurdant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ett </a:t>
            </a:r>
            <a:r>
              <a:rPr lang="fi-FI" dirty="0" err="1" smtClean="0"/>
              <a:t>tillgängligt</a:t>
            </a:r>
            <a:r>
              <a:rPr lang="fi-FI" dirty="0" smtClean="0"/>
              <a:t> </a:t>
            </a:r>
            <a:r>
              <a:rPr lang="fi-FI" dirty="0" err="1" smtClean="0"/>
              <a:t>bibliotek</a:t>
            </a:r>
            <a:r>
              <a:rPr lang="fi-FI" dirty="0" smtClean="0"/>
              <a:t>?</a:t>
            </a:r>
            <a:endParaRPr lang="fi-FI" dirty="0"/>
          </a:p>
          <a:p>
            <a:r>
              <a:rPr lang="fi-FI" dirty="0" err="1" smtClean="0"/>
              <a:t>Några</a:t>
            </a:r>
            <a:r>
              <a:rPr lang="fi-FI" dirty="0" smtClean="0"/>
              <a:t> </a:t>
            </a:r>
            <a:r>
              <a:rPr lang="fi-FI" dirty="0" err="1" smtClean="0"/>
              <a:t>exempel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Ordna</a:t>
            </a:r>
            <a:r>
              <a:rPr lang="fi-FI" dirty="0" smtClean="0"/>
              <a:t> </a:t>
            </a:r>
            <a:r>
              <a:rPr lang="fi-FI" dirty="0" err="1" smtClean="0"/>
              <a:t>evenemang</a:t>
            </a:r>
            <a:r>
              <a:rPr lang="fi-FI" dirty="0" smtClean="0"/>
              <a:t> för alla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Jämlikhet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grunden</a:t>
            </a:r>
            <a:r>
              <a:rPr lang="fi-FI" dirty="0" smtClean="0"/>
              <a:t> för </a:t>
            </a:r>
            <a:r>
              <a:rPr lang="fi-FI" dirty="0" err="1" smtClean="0"/>
              <a:t>evenemangsplanering</a:t>
            </a:r>
            <a:endParaRPr lang="fi-FI" dirty="0"/>
          </a:p>
          <a:p>
            <a:r>
              <a:rPr lang="fi-FI" dirty="0" err="1" smtClean="0"/>
              <a:t>Kommunicera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evenemangen</a:t>
            </a:r>
            <a:r>
              <a:rPr lang="fi-FI" dirty="0" smtClean="0"/>
              <a:t> </a:t>
            </a:r>
            <a:r>
              <a:rPr lang="fi-FI" dirty="0" err="1" smtClean="0"/>
              <a:t>tillgängligt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i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kanaler</a:t>
            </a:r>
            <a:endParaRPr lang="fi-FI" dirty="0"/>
          </a:p>
          <a:p>
            <a:r>
              <a:rPr lang="fi-FI" dirty="0" err="1" smtClean="0"/>
              <a:t>Använd</a:t>
            </a:r>
            <a:r>
              <a:rPr lang="fi-FI" dirty="0" smtClean="0"/>
              <a:t> </a:t>
            </a:r>
            <a:r>
              <a:rPr lang="fi-FI" dirty="0" err="1" smtClean="0"/>
              <a:t>tydligt</a:t>
            </a:r>
            <a:r>
              <a:rPr lang="fi-FI" dirty="0" smtClean="0"/>
              <a:t> </a:t>
            </a:r>
            <a:r>
              <a:rPr lang="fi-FI" dirty="0" err="1" smtClean="0"/>
              <a:t>standarspråk</a:t>
            </a:r>
            <a:endParaRPr lang="fi-FI" dirty="0" smtClean="0"/>
          </a:p>
          <a:p>
            <a:r>
              <a:rPr lang="fi-FI" dirty="0" err="1" smtClean="0"/>
              <a:t>Ordna</a:t>
            </a:r>
            <a:r>
              <a:rPr lang="fi-FI" dirty="0" smtClean="0"/>
              <a:t> </a:t>
            </a:r>
            <a:r>
              <a:rPr lang="fi-FI" dirty="0" err="1" smtClean="0"/>
              <a:t>sagotimmar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för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sinnen</a:t>
            </a:r>
            <a:endParaRPr lang="fi-FI" dirty="0" smtClean="0"/>
          </a:p>
          <a:p>
            <a:r>
              <a:rPr lang="fi-FI" dirty="0" err="1" smtClean="0"/>
              <a:t>Ordna</a:t>
            </a:r>
            <a:r>
              <a:rPr lang="fi-FI" dirty="0" smtClean="0"/>
              <a:t> </a:t>
            </a:r>
            <a:r>
              <a:rPr lang="fi-FI" dirty="0" err="1" smtClean="0"/>
              <a:t>läsecirklar</a:t>
            </a:r>
            <a:r>
              <a:rPr lang="fi-FI" dirty="0" smtClean="0"/>
              <a:t>, </a:t>
            </a:r>
            <a:r>
              <a:rPr lang="fi-FI" dirty="0" err="1" smtClean="0"/>
              <a:t>där</a:t>
            </a:r>
            <a:r>
              <a:rPr lang="fi-FI" dirty="0" smtClean="0"/>
              <a:t> </a:t>
            </a:r>
            <a:r>
              <a:rPr lang="fi-FI" dirty="0" err="1" smtClean="0"/>
              <a:t>även</a:t>
            </a:r>
            <a:r>
              <a:rPr lang="fi-FI" dirty="0" smtClean="0"/>
              <a:t> </a:t>
            </a:r>
            <a:r>
              <a:rPr lang="fi-FI" dirty="0" err="1" smtClean="0"/>
              <a:t>teman</a:t>
            </a:r>
            <a:r>
              <a:rPr lang="fi-FI" dirty="0" smtClean="0"/>
              <a:t> </a:t>
            </a:r>
            <a:r>
              <a:rPr lang="fi-FI" dirty="0" err="1" smtClean="0"/>
              <a:t>reflekterar</a:t>
            </a:r>
            <a:r>
              <a:rPr lang="fi-FI" dirty="0" smtClean="0"/>
              <a:t> </a:t>
            </a:r>
            <a:r>
              <a:rPr lang="fi-FI" dirty="0" err="1" smtClean="0"/>
              <a:t>samhällets</a:t>
            </a:r>
            <a:r>
              <a:rPr lang="fi-FI" dirty="0" smtClean="0"/>
              <a:t> </a:t>
            </a:r>
            <a:r>
              <a:rPr lang="fi-FI" dirty="0" err="1" smtClean="0"/>
              <a:t>mångfald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67" y="1772816"/>
            <a:ext cx="2381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Pedagogisk</a:t>
            </a:r>
            <a:r>
              <a:rPr lang="fi-FI" dirty="0" smtClean="0"/>
              <a:t> </a:t>
            </a:r>
            <a:r>
              <a:rPr lang="fi-FI" dirty="0" err="1" smtClean="0"/>
              <a:t>verksamhet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77500" lnSpcReduction="20000"/>
          </a:bodyPr>
          <a:lstStyle/>
          <a:p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tillgängliga</a:t>
            </a:r>
            <a:r>
              <a:rPr lang="fi-FI" dirty="0" smtClean="0"/>
              <a:t> </a:t>
            </a:r>
            <a:r>
              <a:rPr lang="fi-FI" dirty="0" err="1" smtClean="0"/>
              <a:t>aspekten</a:t>
            </a:r>
            <a:r>
              <a:rPr lang="fi-FI" dirty="0" smtClean="0"/>
              <a:t> </a:t>
            </a:r>
            <a:r>
              <a:rPr lang="fi-FI" dirty="0" err="1" smtClean="0"/>
              <a:t>ingår</a:t>
            </a:r>
            <a:r>
              <a:rPr lang="fi-FI" dirty="0" smtClean="0"/>
              <a:t> i </a:t>
            </a:r>
            <a:r>
              <a:rPr lang="fi-FI" dirty="0" err="1" smtClean="0"/>
              <a:t>vägledningen</a:t>
            </a:r>
            <a:r>
              <a:rPr lang="fi-FI" dirty="0" smtClean="0"/>
              <a:t>,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dirty="0" err="1"/>
              <a:t>n</a:t>
            </a:r>
            <a:r>
              <a:rPr lang="fi-FI" dirty="0" err="1" smtClean="0"/>
              <a:t>är</a:t>
            </a:r>
            <a:r>
              <a:rPr lang="fi-FI" dirty="0" smtClean="0"/>
              <a:t> du </a:t>
            </a:r>
            <a:r>
              <a:rPr lang="fi-FI" dirty="0" err="1" smtClean="0"/>
              <a:t>bokpratar</a:t>
            </a:r>
            <a:r>
              <a:rPr lang="fi-FI" dirty="0" smtClean="0"/>
              <a:t>, </a:t>
            </a:r>
            <a:r>
              <a:rPr lang="fi-FI" dirty="0" err="1" smtClean="0"/>
              <a:t>berätta</a:t>
            </a:r>
            <a:r>
              <a:rPr lang="fi-FI" dirty="0" smtClean="0"/>
              <a:t> </a:t>
            </a:r>
            <a:r>
              <a:rPr lang="fi-FI" dirty="0" err="1" smtClean="0"/>
              <a:t>också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talböcker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Beakta</a:t>
            </a:r>
            <a:r>
              <a:rPr lang="fi-FI" dirty="0" smtClean="0"/>
              <a:t> </a:t>
            </a:r>
            <a:r>
              <a:rPr lang="fi-FI" dirty="0" err="1" smtClean="0"/>
              <a:t>mångfalden</a:t>
            </a:r>
            <a:r>
              <a:rPr lang="fi-FI" dirty="0" smtClean="0"/>
              <a:t> i </a:t>
            </a:r>
            <a:r>
              <a:rPr lang="fi-FI" dirty="0" err="1" smtClean="0"/>
              <a:t>samhället</a:t>
            </a:r>
            <a:r>
              <a:rPr lang="fi-FI" dirty="0" smtClean="0"/>
              <a:t> i </a:t>
            </a:r>
            <a:r>
              <a:rPr lang="fi-FI" dirty="0" err="1" smtClean="0"/>
              <a:t>val</a:t>
            </a:r>
            <a:r>
              <a:rPr lang="fi-FI" dirty="0" smtClean="0"/>
              <a:t> av </a:t>
            </a:r>
            <a:r>
              <a:rPr lang="fi-FI" dirty="0" err="1" smtClean="0"/>
              <a:t>material</a:t>
            </a:r>
            <a:r>
              <a:rPr lang="fi-FI" dirty="0" smtClean="0"/>
              <a:t> för </a:t>
            </a:r>
            <a:r>
              <a:rPr lang="fi-FI" dirty="0" err="1" smtClean="0"/>
              <a:t>boktips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bokprat</a:t>
            </a:r>
            <a:endParaRPr lang="fi-FI" dirty="0"/>
          </a:p>
          <a:p>
            <a:r>
              <a:rPr lang="fi-FI" dirty="0" err="1" smtClean="0"/>
              <a:t>Främja</a:t>
            </a:r>
            <a:r>
              <a:rPr lang="fi-FI" dirty="0" smtClean="0"/>
              <a:t> </a:t>
            </a:r>
            <a:r>
              <a:rPr lang="fi-FI" dirty="0" err="1" smtClean="0"/>
              <a:t>mångläskunnighet</a:t>
            </a:r>
            <a:r>
              <a:rPr lang="fi-FI" dirty="0" smtClean="0"/>
              <a:t>: </a:t>
            </a:r>
            <a:r>
              <a:rPr lang="fi-FI" dirty="0" err="1" smtClean="0"/>
              <a:t>biblioteket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r>
              <a:rPr lang="fi-FI" dirty="0" smtClean="0"/>
              <a:t> i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format</a:t>
            </a:r>
            <a:endParaRPr lang="fi-FI" dirty="0" smtClean="0"/>
          </a:p>
          <a:p>
            <a:r>
              <a:rPr lang="fi-FI" dirty="0" err="1" smtClean="0"/>
              <a:t>Stödja</a:t>
            </a:r>
            <a:r>
              <a:rPr lang="fi-FI" dirty="0" smtClean="0"/>
              <a:t> </a:t>
            </a:r>
            <a:r>
              <a:rPr lang="fi-FI" dirty="0" err="1" smtClean="0"/>
              <a:t>barn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lässvårigheter</a:t>
            </a:r>
            <a:r>
              <a:rPr lang="fi-FI" dirty="0" smtClean="0"/>
              <a:t>: </a:t>
            </a:r>
            <a:r>
              <a:rPr lang="fi-FI" dirty="0" err="1" smtClean="0"/>
              <a:t>erbjud</a:t>
            </a:r>
            <a:r>
              <a:rPr lang="fi-FI" dirty="0" smtClean="0"/>
              <a:t> </a:t>
            </a:r>
            <a:r>
              <a:rPr lang="fi-FI" dirty="0" err="1" smtClean="0"/>
              <a:t>läshund</a:t>
            </a:r>
            <a:r>
              <a:rPr lang="fi-FI" dirty="0" smtClean="0"/>
              <a:t>, </a:t>
            </a:r>
            <a:r>
              <a:rPr lang="fi-FI" dirty="0" err="1" smtClean="0"/>
              <a:t>läsfarfar</a:t>
            </a:r>
            <a:r>
              <a:rPr lang="fi-FI" dirty="0" smtClean="0"/>
              <a:t>, </a:t>
            </a:r>
            <a:r>
              <a:rPr lang="fi-FI" dirty="0" err="1" smtClean="0"/>
              <a:t>läsmarsvin</a:t>
            </a:r>
            <a:endParaRPr lang="fi-FI" dirty="0" smtClean="0"/>
          </a:p>
          <a:p>
            <a:r>
              <a:rPr lang="fi-FI" dirty="0" err="1"/>
              <a:t>Använd</a:t>
            </a:r>
            <a:r>
              <a:rPr lang="fi-FI" dirty="0"/>
              <a:t> </a:t>
            </a:r>
            <a:r>
              <a:rPr lang="fi-FI" dirty="0" err="1" smtClean="0"/>
              <a:t>kamrathandledare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5" y="1772816"/>
            <a:ext cx="2381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Kommunicera</a:t>
            </a:r>
            <a:r>
              <a:rPr lang="fi-FI" dirty="0" smtClean="0"/>
              <a:t> </a:t>
            </a:r>
            <a:r>
              <a:rPr lang="fi-FI" dirty="0" err="1" smtClean="0"/>
              <a:t>tillgängligt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77500" lnSpcReduction="20000"/>
          </a:bodyPr>
          <a:lstStyle/>
          <a:p>
            <a:r>
              <a:rPr lang="fi-FI" dirty="0" err="1" smtClean="0"/>
              <a:t>Rikta</a:t>
            </a:r>
            <a:r>
              <a:rPr lang="fi-FI" dirty="0" smtClean="0"/>
              <a:t> </a:t>
            </a:r>
            <a:r>
              <a:rPr lang="fi-FI" dirty="0" err="1" smtClean="0"/>
              <a:t>kommunikationen</a:t>
            </a:r>
            <a:r>
              <a:rPr lang="fi-FI" dirty="0" smtClean="0"/>
              <a:t>: </a:t>
            </a:r>
            <a:r>
              <a:rPr lang="fi-FI" dirty="0" err="1" smtClean="0"/>
              <a:t>anpassa</a:t>
            </a:r>
            <a:r>
              <a:rPr lang="fi-FI" dirty="0" smtClean="0"/>
              <a:t> </a:t>
            </a:r>
            <a:r>
              <a:rPr lang="fi-FI" dirty="0" err="1" smtClean="0"/>
              <a:t>innehåll</a:t>
            </a:r>
            <a:r>
              <a:rPr lang="fi-FI" dirty="0" smtClean="0"/>
              <a:t>, </a:t>
            </a:r>
            <a:r>
              <a:rPr lang="fi-FI" dirty="0" err="1" smtClean="0"/>
              <a:t>format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medium för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avsedda</a:t>
            </a:r>
            <a:r>
              <a:rPr lang="fi-FI" dirty="0" smtClean="0"/>
              <a:t> </a:t>
            </a:r>
            <a:r>
              <a:rPr lang="fi-FI" dirty="0" err="1" smtClean="0"/>
              <a:t>mottatagaren</a:t>
            </a:r>
            <a:endParaRPr lang="fi-FI" dirty="0" smtClean="0"/>
          </a:p>
          <a:p>
            <a:r>
              <a:rPr lang="fi-FI" dirty="0" err="1" smtClean="0"/>
              <a:t>Ta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sinnen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sätt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kommunicera</a:t>
            </a:r>
            <a:r>
              <a:rPr lang="fi-FI" dirty="0" smtClean="0"/>
              <a:t> i </a:t>
            </a:r>
            <a:r>
              <a:rPr lang="fi-FI" dirty="0" err="1" smtClean="0"/>
              <a:t>beaktande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Rikta</a:t>
            </a:r>
            <a:r>
              <a:rPr lang="fi-FI" dirty="0" smtClean="0"/>
              <a:t> </a:t>
            </a:r>
            <a:r>
              <a:rPr lang="fi-FI" dirty="0" err="1" smtClean="0"/>
              <a:t>kommunikation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målgrupper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Koomunicera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r>
              <a:rPr lang="fi-FI" dirty="0" smtClean="0"/>
              <a:t> </a:t>
            </a:r>
            <a:r>
              <a:rPr lang="fi-FI" dirty="0" err="1" smtClean="0"/>
              <a:t>utifrån</a:t>
            </a:r>
            <a:r>
              <a:rPr lang="fi-FI" dirty="0" smtClean="0"/>
              <a:t> </a:t>
            </a:r>
            <a:r>
              <a:rPr lang="fi-FI" dirty="0" err="1" smtClean="0"/>
              <a:t>kommuninvånarnas</a:t>
            </a:r>
            <a:r>
              <a:rPr lang="fi-FI" dirty="0" smtClean="0"/>
              <a:t> </a:t>
            </a:r>
            <a:r>
              <a:rPr lang="fi-FI" dirty="0" err="1" smtClean="0"/>
              <a:t>behov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visuellt</a:t>
            </a:r>
            <a:r>
              <a:rPr lang="fi-FI" dirty="0" smtClean="0"/>
              <a:t> </a:t>
            </a:r>
            <a:r>
              <a:rPr lang="fi-FI" dirty="0" err="1" smtClean="0"/>
              <a:t>tydligt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lugn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webbsidor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tryckt</a:t>
            </a:r>
            <a:r>
              <a:rPr lang="fi-FI" dirty="0" smtClean="0"/>
              <a:t> </a:t>
            </a:r>
            <a:r>
              <a:rPr lang="fi-FI" dirty="0" err="1" smtClean="0"/>
              <a:t>kommunikation</a:t>
            </a:r>
            <a:endParaRPr lang="fi-FI" dirty="0" smtClean="0"/>
          </a:p>
          <a:p>
            <a:r>
              <a:rPr lang="fi-FI" dirty="0" err="1" smtClean="0"/>
              <a:t>Berätta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bibliotekets</a:t>
            </a:r>
            <a:r>
              <a:rPr lang="fi-FI" dirty="0" smtClean="0"/>
              <a:t> </a:t>
            </a:r>
            <a:r>
              <a:rPr lang="fi-FI" dirty="0" err="1" smtClean="0"/>
              <a:t>tillgänglighetslösningar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779240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ICT-anskaffningar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 smtClean="0"/>
              <a:t>Digitala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betjäna</a:t>
            </a:r>
            <a:r>
              <a:rPr lang="fi-FI" dirty="0" smtClean="0"/>
              <a:t> </a:t>
            </a:r>
            <a:r>
              <a:rPr lang="fi-FI" dirty="0" err="1" smtClean="0"/>
              <a:t>mer</a:t>
            </a:r>
            <a:r>
              <a:rPr lang="fi-FI" dirty="0" smtClean="0"/>
              <a:t> </a:t>
            </a:r>
            <a:r>
              <a:rPr lang="fi-FI" dirty="0" err="1" smtClean="0"/>
              <a:t>jämlikt</a:t>
            </a:r>
            <a:r>
              <a:rPr lang="fi-FI" dirty="0" smtClean="0"/>
              <a:t>, </a:t>
            </a:r>
            <a:r>
              <a:rPr lang="fi-FI" dirty="0" err="1" smtClean="0"/>
              <a:t>bara</a:t>
            </a:r>
            <a:r>
              <a:rPr lang="fi-FI" dirty="0" smtClean="0"/>
              <a:t> du </a:t>
            </a:r>
            <a:r>
              <a:rPr lang="fi-FI" dirty="0" err="1" smtClean="0"/>
              <a:t>försäkrar</a:t>
            </a:r>
            <a:r>
              <a:rPr lang="fi-FI" dirty="0" smtClean="0"/>
              <a:t> </a:t>
            </a:r>
            <a:r>
              <a:rPr lang="fi-FI" dirty="0" err="1" smtClean="0"/>
              <a:t>dig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tjänsternas</a:t>
            </a:r>
            <a:r>
              <a:rPr lang="fi-FI" dirty="0" smtClean="0"/>
              <a:t> </a:t>
            </a:r>
            <a:r>
              <a:rPr lang="fi-FI" dirty="0" err="1" smtClean="0"/>
              <a:t>tillgänglighet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användbarhet</a:t>
            </a:r>
            <a:endParaRPr lang="fi-FI" dirty="0"/>
          </a:p>
          <a:p>
            <a:pPr lvl="1"/>
            <a:r>
              <a:rPr lang="fi-FI" dirty="0" err="1" smtClean="0"/>
              <a:t>webbsidor</a:t>
            </a:r>
            <a:endParaRPr lang="fi-FI" dirty="0" smtClean="0"/>
          </a:p>
          <a:p>
            <a:pPr lvl="1"/>
            <a:r>
              <a:rPr lang="fi-FI" dirty="0" err="1" smtClean="0"/>
              <a:t>nätbiblioteket</a:t>
            </a:r>
            <a:endParaRPr lang="fi-FI" dirty="0" smtClean="0"/>
          </a:p>
          <a:p>
            <a:pPr lvl="1"/>
            <a:r>
              <a:rPr lang="fi-FI" dirty="0" err="1"/>
              <a:t>e</a:t>
            </a:r>
            <a:r>
              <a:rPr lang="fi-FI" dirty="0" err="1" smtClean="0"/>
              <a:t>xterna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r>
              <a:rPr lang="fi-FI" dirty="0" smtClean="0"/>
              <a:t>,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dirty="0" err="1" smtClean="0"/>
              <a:t>e-bokstjänster</a:t>
            </a:r>
            <a:endParaRPr lang="fi-FI" dirty="0"/>
          </a:p>
          <a:p>
            <a:r>
              <a:rPr lang="fi-FI" dirty="0" err="1" smtClean="0"/>
              <a:t>Utgå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standarder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rekommendationer</a:t>
            </a:r>
            <a:r>
              <a:rPr lang="fi-FI" dirty="0" smtClean="0"/>
              <a:t>,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</a:p>
          <a:p>
            <a:pPr marL="0" indent="0">
              <a:buNone/>
            </a:pPr>
            <a:r>
              <a:rPr lang="sv-SE" sz="2900" dirty="0"/>
              <a:t>Riktlinjer för tillgängligt webbinnehåll (WCAG) </a:t>
            </a:r>
            <a:r>
              <a:rPr lang="sv-SE" sz="2900" dirty="0" smtClean="0"/>
              <a:t>2.0 </a:t>
            </a:r>
            <a:r>
              <a:rPr lang="fi-FI" sz="2600" dirty="0" smtClean="0">
                <a:hlinkClick r:id="rId2"/>
              </a:rPr>
              <a:t>http</a:t>
            </a:r>
            <a:r>
              <a:rPr lang="fi-FI" sz="2600" dirty="0">
                <a:hlinkClick r:id="rId2"/>
              </a:rPr>
              <a:t>://www.w3.org/Translations/WCAG20-sv/WCAG20-sv-20121023</a:t>
            </a:r>
            <a:r>
              <a:rPr lang="fi-FI" sz="2600" dirty="0" smtClean="0">
                <a:hlinkClick r:id="rId2"/>
              </a:rPr>
              <a:t>/</a:t>
            </a:r>
            <a:endParaRPr lang="fi-FI" sz="2600" dirty="0" smtClean="0"/>
          </a:p>
          <a:p>
            <a:r>
              <a:rPr lang="fi-FI" dirty="0" err="1" smtClean="0"/>
              <a:t>Komplettera</a:t>
            </a:r>
            <a:r>
              <a:rPr lang="fi-FI" dirty="0" smtClean="0"/>
              <a:t> </a:t>
            </a:r>
            <a:r>
              <a:rPr lang="fi-FI" dirty="0" err="1" smtClean="0"/>
              <a:t>alltid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tester</a:t>
            </a:r>
            <a:r>
              <a:rPr lang="fi-FI" dirty="0" smtClean="0"/>
              <a:t> för </a:t>
            </a:r>
            <a:r>
              <a:rPr lang="fi-FI" dirty="0" err="1" smtClean="0"/>
              <a:t>tillgänglighet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användbarhet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104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Utrymmen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 smtClean="0"/>
              <a:t>Skapa</a:t>
            </a:r>
            <a:r>
              <a:rPr lang="fi-FI" dirty="0" smtClean="0"/>
              <a:t> en </a:t>
            </a:r>
            <a:r>
              <a:rPr lang="fi-FI" dirty="0" err="1" smtClean="0"/>
              <a:t>tillgänglig</a:t>
            </a:r>
            <a:r>
              <a:rPr lang="fi-FI" dirty="0" smtClean="0"/>
              <a:t> </a:t>
            </a:r>
            <a:r>
              <a:rPr lang="fi-FI" dirty="0" err="1" smtClean="0"/>
              <a:t>entré</a:t>
            </a:r>
            <a:endParaRPr lang="fi-FI" dirty="0"/>
          </a:p>
          <a:p>
            <a:r>
              <a:rPr lang="fi-FI" dirty="0" err="1" smtClean="0"/>
              <a:t>Placera</a:t>
            </a:r>
            <a:r>
              <a:rPr lang="fi-FI" dirty="0" smtClean="0"/>
              <a:t> </a:t>
            </a:r>
            <a:r>
              <a:rPr lang="fi-FI" dirty="0" err="1" smtClean="0"/>
              <a:t>servicedisken</a:t>
            </a:r>
            <a:r>
              <a:rPr lang="fi-FI" dirty="0" smtClean="0"/>
              <a:t> </a:t>
            </a:r>
            <a:r>
              <a:rPr lang="fi-FI" dirty="0" err="1" smtClean="0"/>
              <a:t>nära</a:t>
            </a:r>
            <a:r>
              <a:rPr lang="fi-FI" dirty="0" smtClean="0"/>
              <a:t> </a:t>
            </a:r>
            <a:r>
              <a:rPr lang="fi-FI" dirty="0" err="1" smtClean="0"/>
              <a:t>ingången</a:t>
            </a:r>
            <a:endParaRPr lang="fi-FI" dirty="0"/>
          </a:p>
          <a:p>
            <a:r>
              <a:rPr lang="fi-FI" dirty="0" err="1" smtClean="0"/>
              <a:t>Skylta</a:t>
            </a:r>
            <a:r>
              <a:rPr lang="fi-FI" dirty="0" smtClean="0"/>
              <a:t> </a:t>
            </a:r>
            <a:r>
              <a:rPr lang="fi-FI" dirty="0" err="1" smtClean="0"/>
              <a:t>tydligt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konsekvent</a:t>
            </a:r>
            <a:endParaRPr lang="fi-FI" dirty="0"/>
          </a:p>
          <a:p>
            <a:r>
              <a:rPr lang="fi-FI" dirty="0" err="1" smtClean="0"/>
              <a:t>Skaffa</a:t>
            </a:r>
            <a:r>
              <a:rPr lang="fi-FI" dirty="0" smtClean="0"/>
              <a:t> </a:t>
            </a:r>
            <a:r>
              <a:rPr lang="fi-FI" dirty="0" err="1" smtClean="0"/>
              <a:t>möbler</a:t>
            </a:r>
            <a:r>
              <a:rPr lang="fi-FI" dirty="0" smtClean="0"/>
              <a:t> i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hödjer</a:t>
            </a:r>
            <a:r>
              <a:rPr lang="fi-FI" dirty="0" smtClean="0"/>
              <a:t> </a:t>
            </a:r>
          </a:p>
          <a:p>
            <a:r>
              <a:rPr lang="fi-FI" dirty="0" err="1" smtClean="0"/>
              <a:t>Erbjud</a:t>
            </a:r>
            <a:r>
              <a:rPr lang="fi-FI" dirty="0" smtClean="0"/>
              <a:t> </a:t>
            </a:r>
            <a:r>
              <a:rPr lang="fi-FI" dirty="0" err="1" smtClean="0"/>
              <a:t>tillräckligt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sittplatser</a:t>
            </a:r>
            <a:endParaRPr lang="fi-FI" dirty="0"/>
          </a:p>
          <a:p>
            <a:r>
              <a:rPr lang="fi-FI" dirty="0" err="1" smtClean="0"/>
              <a:t>Ge</a:t>
            </a:r>
            <a:r>
              <a:rPr lang="fi-FI" dirty="0" smtClean="0"/>
              <a:t> </a:t>
            </a:r>
            <a:r>
              <a:rPr lang="fi-FI" dirty="0" err="1" smtClean="0"/>
              <a:t>fri</a:t>
            </a:r>
            <a:r>
              <a:rPr lang="fi-FI" dirty="0" smtClean="0"/>
              <a:t> </a:t>
            </a:r>
            <a:r>
              <a:rPr lang="fi-FI" dirty="0" err="1" smtClean="0"/>
              <a:t>passage</a:t>
            </a:r>
            <a:r>
              <a:rPr lang="fi-FI" dirty="0" smtClean="0"/>
              <a:t> </a:t>
            </a:r>
            <a:r>
              <a:rPr lang="fi-FI" dirty="0" err="1" smtClean="0"/>
              <a:t>mellan</a:t>
            </a:r>
            <a:r>
              <a:rPr lang="fi-FI" dirty="0" smtClean="0"/>
              <a:t> </a:t>
            </a:r>
            <a:r>
              <a:rPr lang="fi-FI" dirty="0" err="1" smtClean="0"/>
              <a:t>bokhyllorna</a:t>
            </a:r>
            <a:endParaRPr lang="fi-FI" dirty="0"/>
          </a:p>
          <a:p>
            <a:r>
              <a:rPr lang="fi-FI" dirty="0" err="1" smtClean="0"/>
              <a:t>Erbjud</a:t>
            </a:r>
            <a:r>
              <a:rPr lang="fi-FI" dirty="0" smtClean="0"/>
              <a:t> </a:t>
            </a:r>
            <a:r>
              <a:rPr lang="fi-FI" dirty="0" err="1" smtClean="0"/>
              <a:t>tillgängliga</a:t>
            </a:r>
            <a:r>
              <a:rPr lang="fi-FI" dirty="0" smtClean="0"/>
              <a:t> </a:t>
            </a:r>
            <a:r>
              <a:rPr lang="fi-FI" dirty="0" err="1" smtClean="0"/>
              <a:t>toaletter</a:t>
            </a:r>
            <a:endParaRPr lang="fi-FI" dirty="0"/>
          </a:p>
          <a:p>
            <a:r>
              <a:rPr lang="fi-FI" dirty="0" err="1" smtClean="0"/>
              <a:t>Placera</a:t>
            </a:r>
            <a:r>
              <a:rPr lang="fi-FI" dirty="0" smtClean="0"/>
              <a:t> </a:t>
            </a:r>
            <a:r>
              <a:rPr lang="fi-FI" dirty="0" err="1" smtClean="0"/>
              <a:t>tillgängligt</a:t>
            </a:r>
            <a:r>
              <a:rPr lang="fi-FI" dirty="0" smtClean="0"/>
              <a:t> </a:t>
            </a:r>
            <a:r>
              <a:rPr lang="fi-FI" dirty="0" err="1" smtClean="0"/>
              <a:t>biblioteksmaterial</a:t>
            </a:r>
            <a:r>
              <a:rPr lang="fi-FI" dirty="0" smtClean="0"/>
              <a:t> </a:t>
            </a:r>
            <a:r>
              <a:rPr lang="fi-FI" dirty="0" err="1" smtClean="0"/>
              <a:t>nära</a:t>
            </a:r>
            <a:r>
              <a:rPr lang="fi-FI" dirty="0" smtClean="0"/>
              <a:t> </a:t>
            </a:r>
            <a:r>
              <a:rPr lang="fi-FI" dirty="0" err="1" smtClean="0"/>
              <a:t>servicedisken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entrén</a:t>
            </a:r>
            <a:r>
              <a:rPr lang="fi-FI" dirty="0" smtClean="0"/>
              <a:t> – </a:t>
            </a:r>
            <a:r>
              <a:rPr lang="fi-FI" dirty="0" err="1" smtClean="0"/>
              <a:t>inte</a:t>
            </a:r>
            <a:r>
              <a:rPr lang="fi-FI" dirty="0" smtClean="0"/>
              <a:t> i </a:t>
            </a:r>
            <a:r>
              <a:rPr lang="fi-FI" dirty="0" err="1" smtClean="0"/>
              <a:t>sista</a:t>
            </a:r>
            <a:r>
              <a:rPr lang="fi-FI" dirty="0" smtClean="0"/>
              <a:t> </a:t>
            </a:r>
            <a:r>
              <a:rPr lang="fi-FI" dirty="0" err="1" smtClean="0"/>
              <a:t>hörnet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i </a:t>
            </a:r>
            <a:r>
              <a:rPr lang="fi-FI" dirty="0" err="1" smtClean="0"/>
              <a:t>översta</a:t>
            </a:r>
            <a:r>
              <a:rPr lang="fi-FI" dirty="0" smtClean="0"/>
              <a:t> </a:t>
            </a:r>
            <a:r>
              <a:rPr lang="fi-FI" dirty="0" err="1" smtClean="0"/>
              <a:t>våningen</a:t>
            </a:r>
            <a:r>
              <a:rPr lang="fi-FI" dirty="0" smtClean="0"/>
              <a:t>!</a:t>
            </a:r>
          </a:p>
          <a:p>
            <a:r>
              <a:rPr lang="fi-FI" dirty="0" smtClean="0"/>
              <a:t>Alla </a:t>
            </a:r>
            <a:r>
              <a:rPr lang="fi-FI" dirty="0" err="1" smtClean="0"/>
              <a:t>bibliotek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börja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små</a:t>
            </a:r>
            <a:r>
              <a:rPr lang="fi-FI" dirty="0" smtClean="0"/>
              <a:t> </a:t>
            </a:r>
            <a:r>
              <a:rPr lang="fi-FI" dirty="0" err="1" smtClean="0"/>
              <a:t>förbättringar</a:t>
            </a:r>
            <a:r>
              <a:rPr lang="fi-FI" dirty="0" smtClean="0"/>
              <a:t>: </a:t>
            </a:r>
            <a:r>
              <a:rPr lang="fi-FI" dirty="0" err="1" smtClean="0"/>
              <a:t>lägg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ramper</a:t>
            </a:r>
            <a:r>
              <a:rPr lang="fi-FI" dirty="0" smtClean="0"/>
              <a:t>, </a:t>
            </a:r>
            <a:r>
              <a:rPr lang="fi-FI" dirty="0" err="1" smtClean="0"/>
              <a:t>stolar</a:t>
            </a:r>
            <a:r>
              <a:rPr lang="fi-FI" dirty="0" smtClean="0"/>
              <a:t>, </a:t>
            </a:r>
            <a:r>
              <a:rPr lang="fi-FI" dirty="0" err="1" smtClean="0"/>
              <a:t>armstöd</a:t>
            </a:r>
            <a:r>
              <a:rPr lang="fi-FI" dirty="0" smtClean="0"/>
              <a:t>, </a:t>
            </a:r>
            <a:r>
              <a:rPr lang="fi-FI" dirty="0" err="1" smtClean="0"/>
              <a:t>fäst</a:t>
            </a:r>
            <a:r>
              <a:rPr lang="fi-FI" dirty="0" smtClean="0"/>
              <a:t> </a:t>
            </a:r>
            <a:r>
              <a:rPr lang="fi-FI" dirty="0" err="1" smtClean="0"/>
              <a:t>klädhängare</a:t>
            </a:r>
            <a:r>
              <a:rPr lang="fi-FI" dirty="0" smtClean="0"/>
              <a:t> </a:t>
            </a:r>
            <a:r>
              <a:rPr lang="fi-FI" dirty="0" err="1" smtClean="0"/>
              <a:t>längre</a:t>
            </a:r>
            <a:r>
              <a:rPr lang="fi-FI" dirty="0" smtClean="0"/>
              <a:t> </a:t>
            </a:r>
            <a:r>
              <a:rPr lang="fi-FI" dirty="0" err="1" smtClean="0"/>
              <a:t>ner</a:t>
            </a:r>
            <a:r>
              <a:rPr lang="fi-FI" dirty="0" smtClean="0"/>
              <a:t>…</a:t>
            </a:r>
            <a:endParaRPr lang="fi-FI" i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772816"/>
            <a:ext cx="2381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Är tillgängliga toaletter enbart avsedda för rörelsehindrade?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sz="3400" b="1" dirty="0" smtClean="0"/>
              <a:t>Personer </a:t>
            </a:r>
            <a:r>
              <a:rPr lang="sv-SE" sz="3400" b="1" dirty="0"/>
              <a:t>som använder rullande hjälpmedel</a:t>
            </a:r>
            <a:r>
              <a:rPr lang="sv-SE" sz="3400" dirty="0"/>
              <a:t>  behöver extra utrymme av olika skäl (exempelvis rullstol, rollator, barnvagn eller resväska).</a:t>
            </a:r>
          </a:p>
          <a:p>
            <a:r>
              <a:rPr lang="sv-SE" sz="3400" b="1" dirty="0"/>
              <a:t>Personer med neuropsykiatriska funktionsnedsättningar</a:t>
            </a:r>
            <a:r>
              <a:rPr lang="sv-SE" sz="3400" dirty="0"/>
              <a:t> som vill undvika kontakt med inredningen, vilket är svårt i små utrymmen.</a:t>
            </a:r>
          </a:p>
          <a:p>
            <a:r>
              <a:rPr lang="sv-SE" sz="3400" b="1" dirty="0"/>
              <a:t>Personer med nedsatt rörelseförmåga</a:t>
            </a:r>
            <a:r>
              <a:rPr lang="sv-SE" sz="3400" dirty="0"/>
              <a:t> som behöver balansstöd i form av handtag, och dessutom vill undvika de onaturliga rörelser och kroppsställningar som kan krävas i små utrymmen.</a:t>
            </a:r>
          </a:p>
          <a:p>
            <a:r>
              <a:rPr lang="sv-SE" sz="3400" b="1" dirty="0"/>
              <a:t>Personer med nedsatt syn</a:t>
            </a:r>
            <a:r>
              <a:rPr lang="sv-SE" sz="3400" dirty="0"/>
              <a:t> som behöver ökad kontrastmarkering eller större utrymme för att undvika kontakt med inredningen.</a:t>
            </a:r>
          </a:p>
          <a:p>
            <a:r>
              <a:rPr lang="sv-SE" sz="3400" b="1" dirty="0"/>
              <a:t>Personer med medicinska funktionsnedsättningar</a:t>
            </a:r>
            <a:r>
              <a:rPr lang="sv-SE" sz="3400" dirty="0"/>
              <a:t>, däribland människor som behöver medicinera.</a:t>
            </a:r>
          </a:p>
          <a:p>
            <a:r>
              <a:rPr lang="sv-SE" sz="3400" b="1" dirty="0"/>
              <a:t>Personer som använder stomipåse eller inkontinenshjälpmedel</a:t>
            </a:r>
            <a:r>
              <a:rPr lang="sv-SE" sz="3400" dirty="0"/>
              <a:t> har behov av hyllan i anslutning till toaletten.</a:t>
            </a:r>
          </a:p>
          <a:p>
            <a:r>
              <a:rPr lang="sv-SE" sz="3400" b="1" dirty="0"/>
              <a:t>Personer med klaustrofobi</a:t>
            </a:r>
            <a:r>
              <a:rPr lang="sv-SE" sz="3400" dirty="0"/>
              <a:t>, </a:t>
            </a:r>
            <a:r>
              <a:rPr lang="sv-SE" sz="3400" dirty="0" smtClean="0"/>
              <a:t>dvs. </a:t>
            </a:r>
            <a:r>
              <a:rPr lang="sv-SE" sz="3400" dirty="0"/>
              <a:t>skräck för att bli instängd eller vistas i trånga utrymmen.</a:t>
            </a:r>
          </a:p>
          <a:p>
            <a:r>
              <a:rPr lang="sv-SE" sz="3400" b="1" dirty="0"/>
              <a:t>Personer som av olika skäl inte definierar sin könsidentitet</a:t>
            </a:r>
            <a:r>
              <a:rPr lang="sv-SE" sz="3400" dirty="0"/>
              <a:t> väljer ofta tillgängliga toaletter för att kunna besöka toaletten från ett könsneutralt </a:t>
            </a:r>
            <a:r>
              <a:rPr lang="sv-SE" sz="3400" dirty="0" smtClean="0"/>
              <a:t>utrymme.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/>
              <a:t>Källa: https://www.funka.com/design-for-alla/sla-hal-pa-myterna/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0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Några</a:t>
            </a:r>
            <a:r>
              <a:rPr lang="fi-FI" dirty="0" smtClean="0"/>
              <a:t> </a:t>
            </a:r>
            <a:r>
              <a:rPr lang="fi-FI" dirty="0" err="1" smtClean="0"/>
              <a:t>exempel</a:t>
            </a:r>
            <a:endParaRPr lang="fi-FI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4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err="1" smtClean="0">
                <a:ea typeface="Myriad Pro" pitchFamily="34" charset="0"/>
                <a:cs typeface="Myriad Pro" pitchFamily="34" charset="0"/>
              </a:rPr>
              <a:t>Äppelhylla</a:t>
            </a:r>
            <a:r>
              <a:rPr lang="fi-FI" altLang="fi-FI" dirty="0" smtClean="0">
                <a:ea typeface="Myriad Pro" pitchFamily="34" charset="0"/>
                <a:cs typeface="Myriad Pro" pitchFamily="34" charset="0"/>
              </a:rPr>
              <a:t>, </a:t>
            </a:r>
            <a:r>
              <a:rPr lang="fi-FI" altLang="fi-FI" dirty="0" err="1" smtClean="0">
                <a:ea typeface="Myriad Pro" pitchFamily="34" charset="0"/>
                <a:cs typeface="Myriad Pro" pitchFamily="34" charset="0"/>
              </a:rPr>
              <a:t>Karleby</a:t>
            </a:r>
            <a:r>
              <a:rPr lang="fi-FI" altLang="fi-FI" dirty="0" smtClean="0">
                <a:ea typeface="Myriad Pro" pitchFamily="34" charset="0"/>
                <a:cs typeface="Myriad Pro" pitchFamily="34" charset="0"/>
              </a:rPr>
              <a:t> </a:t>
            </a:r>
            <a:r>
              <a:rPr lang="fi-FI" altLang="fi-FI" dirty="0" err="1" smtClean="0">
                <a:ea typeface="Myriad Pro" pitchFamily="34" charset="0"/>
                <a:cs typeface="Myriad Pro" pitchFamily="34" charset="0"/>
              </a:rPr>
              <a:t>stadsbibliotek</a:t>
            </a:r>
            <a:endParaRPr lang="fi-FI" altLang="fi-FI" dirty="0" smtClean="0">
              <a:ea typeface="Myriad Pro" pitchFamily="34" charset="0"/>
              <a:cs typeface="Myriad Pro" pitchFamily="34" charset="0"/>
            </a:endParaRPr>
          </a:p>
        </p:txBody>
      </p:sp>
      <p:sp>
        <p:nvSpPr>
          <p:cNvPr id="100356" name="Tekstin paikkamerkki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altLang="fi-FI" dirty="0">
                <a:hlinkClick r:id="rId2"/>
              </a:rPr>
              <a:t>https://www.kokkola.fi/palvelut/kirjasto/kirjastot_ja_palvelupisteet/paakirjasto/lasten-_ja_nuortenosasto/sv_SE/omppuhylly</a:t>
            </a:r>
            <a:r>
              <a:rPr lang="fi-FI" altLang="fi-FI" dirty="0" smtClean="0">
                <a:hlinkClick r:id="rId2"/>
              </a:rPr>
              <a:t>/</a:t>
            </a:r>
            <a:endParaRPr lang="fi-FI" altLang="fi-FI" dirty="0" smtClean="0"/>
          </a:p>
          <a:p>
            <a:endParaRPr lang="fi-FI" altLang="fi-FI" dirty="0" smtClean="0"/>
          </a:p>
        </p:txBody>
      </p:sp>
      <p:pic>
        <p:nvPicPr>
          <p:cNvPr id="2051" name="Picture 3" descr="C:\Users\minnaz\Desktop\appelhyll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49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Läshunden</a:t>
            </a:r>
            <a:r>
              <a:rPr lang="fi-FI" dirty="0" smtClean="0"/>
              <a:t> </a:t>
            </a:r>
            <a:r>
              <a:rPr lang="fi-FI" dirty="0" err="1" smtClean="0"/>
              <a:t>låter</a:t>
            </a:r>
            <a:r>
              <a:rPr lang="fi-FI" dirty="0" smtClean="0"/>
              <a:t> </a:t>
            </a:r>
            <a:r>
              <a:rPr lang="fi-FI" dirty="0" err="1" smtClean="0"/>
              <a:t>barn</a:t>
            </a:r>
            <a:r>
              <a:rPr lang="fi-FI" dirty="0" smtClean="0"/>
              <a:t> </a:t>
            </a:r>
            <a:r>
              <a:rPr lang="fi-FI" dirty="0" err="1" smtClean="0"/>
              <a:t>läsa</a:t>
            </a:r>
            <a:r>
              <a:rPr lang="fi-FI" dirty="0" smtClean="0"/>
              <a:t> </a:t>
            </a:r>
            <a:r>
              <a:rPr lang="fi-FI" dirty="0" err="1" smtClean="0"/>
              <a:t>högt</a:t>
            </a:r>
            <a:r>
              <a:rPr lang="fi-FI" dirty="0" smtClean="0"/>
              <a:t> </a:t>
            </a:r>
            <a:r>
              <a:rPr lang="fi-FI" dirty="0" err="1" smtClean="0"/>
              <a:t>utan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rätta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256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svenska.yle.fi/artikel/2016/01/04/lashunden-later-barn-lasa-hogt-utan-att-ratta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48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Böcker</a:t>
            </a:r>
            <a:r>
              <a:rPr lang="fi-FI" dirty="0" smtClean="0"/>
              <a:t> för </a:t>
            </a:r>
            <a:r>
              <a:rPr lang="fi-FI" dirty="0" err="1" smtClean="0"/>
              <a:t>öronen</a:t>
            </a:r>
            <a:r>
              <a:rPr lang="fi-FI" dirty="0" smtClean="0"/>
              <a:t> i Vasa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https://kirjasto.vaasa.fi/sv/event/b%C3%B6cker-f%C3%B6r-%</a:t>
            </a:r>
            <a:r>
              <a:rPr lang="fi-FI" dirty="0" smtClean="0">
                <a:hlinkClick r:id="rId2"/>
              </a:rPr>
              <a:t>C3%B6ronen-ljudbokcirkel-ons-22-11-kl-17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76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Begrepp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bakgrund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pratar</a:t>
            </a:r>
            <a:r>
              <a:rPr lang="fi-FI" dirty="0" smtClean="0"/>
              <a:t> vi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när</a:t>
            </a:r>
            <a:r>
              <a:rPr lang="fi-FI" dirty="0" smtClean="0"/>
              <a:t> vi </a:t>
            </a:r>
            <a:r>
              <a:rPr lang="fi-FI" dirty="0" err="1" smtClean="0"/>
              <a:t>pratar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tillgänglighet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50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Landets första svenskspråkiga Regnbågshylla finns på Arbis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https://www.regnbagsankan.fi/2015/03/landets-forsta-svensksprakiga-regnbagshylla-finns-pa-helsingfors-arbis-bibliotek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2" b="14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5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Biblioteket ger rötter till livet</a:t>
            </a:r>
            <a:endParaRPr lang="fi-FI" altLang="fi-FI" dirty="0" smtClean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  <p:pic>
        <p:nvPicPr>
          <p:cNvPr id="101379" name="Picture 3" descr="C:\Users\minnaz\Desktop\Kirjankorjaus_web5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noFill/>
        </p:spPr>
      </p:pic>
      <p:sp>
        <p:nvSpPr>
          <p:cNvPr id="101380" name="Tekstin paikkamerkki 1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3990"/>
          </a:xfrm>
        </p:spPr>
        <p:txBody>
          <a:bodyPr>
            <a:normAutofit/>
          </a:bodyPr>
          <a:lstStyle/>
          <a:p>
            <a:r>
              <a:rPr lang="fi-FI" altLang="fi-FI" sz="1200" dirty="0">
                <a:hlinkClick r:id="rId3"/>
              </a:rPr>
              <a:t>https://</a:t>
            </a:r>
            <a:r>
              <a:rPr lang="fi-FI" altLang="fi-FI" sz="1200" dirty="0" smtClean="0">
                <a:hlinkClick r:id="rId3"/>
              </a:rPr>
              <a:t>svenska.yle.fi/artikel/2017/03/20/fangar-laser-sagor-sina-barn-att-de-inte-ska-glomma-mig</a:t>
            </a:r>
            <a:endParaRPr lang="fi-FI" altLang="fi-FI" sz="1200" dirty="0" smtClean="0"/>
          </a:p>
          <a:p>
            <a:endParaRPr lang="fi-FI" altLang="fi-FI" sz="1200" dirty="0" smtClean="0"/>
          </a:p>
        </p:txBody>
      </p:sp>
    </p:spTree>
    <p:extLst>
      <p:ext uri="{BB962C8B-B14F-4D97-AF65-F5344CB8AC3E}">
        <p14:creationId xmlns:p14="http://schemas.microsoft.com/office/powerpoint/2010/main" val="360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err="1" smtClean="0"/>
              <a:t>SeniorSurf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på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under</a:t>
            </a:r>
            <a:r>
              <a:rPr lang="fi-FI" altLang="fi-FI" dirty="0" smtClean="0"/>
              <a:t> De </a:t>
            </a:r>
            <a:r>
              <a:rPr lang="fi-FI" altLang="fi-FI" dirty="0" err="1" smtClean="0"/>
              <a:t>gamlas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vecka</a:t>
            </a:r>
            <a:endParaRPr lang="fi-FI" altLang="fi-FI" dirty="0" smtClean="0"/>
          </a:p>
        </p:txBody>
      </p:sp>
      <p:pic>
        <p:nvPicPr>
          <p:cNvPr id="102403" name="Picture 2" descr="C:\Users\minnaz\Desktop\Nimetön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noFill/>
        </p:spPr>
      </p:pic>
      <p:sp>
        <p:nvSpPr>
          <p:cNvPr id="102404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altLang="fi-FI" dirty="0">
                <a:hlinkClick r:id="rId3"/>
              </a:rPr>
              <a:t>http://</a:t>
            </a:r>
            <a:r>
              <a:rPr lang="fi-FI" altLang="fi-FI" dirty="0" smtClean="0">
                <a:hlinkClick r:id="rId3"/>
              </a:rPr>
              <a:t>www.vtkl.fi/seniorsurf</a:t>
            </a:r>
            <a:endParaRPr lang="fi-FI" altLang="fi-FI" dirty="0" smtClean="0"/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5652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Sammanfattning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/>
          </a:bodyPr>
          <a:lstStyle/>
          <a:p>
            <a:r>
              <a:rPr lang="fi-FI" dirty="0" err="1" smtClean="0"/>
              <a:t>Utgå</a:t>
            </a:r>
            <a:r>
              <a:rPr lang="fi-FI" dirty="0" smtClean="0"/>
              <a:t> </a:t>
            </a:r>
            <a:r>
              <a:rPr lang="fi-FI" dirty="0" err="1" smtClean="0"/>
              <a:t>alltid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invånarna</a:t>
            </a:r>
            <a:endParaRPr lang="fi-FI" dirty="0" smtClean="0"/>
          </a:p>
          <a:p>
            <a:r>
              <a:rPr lang="fi-FI" dirty="0" smtClean="0"/>
              <a:t>Det </a:t>
            </a:r>
            <a:r>
              <a:rPr lang="fi-FI" dirty="0" err="1" smtClean="0"/>
              <a:t>finns</a:t>
            </a:r>
            <a:r>
              <a:rPr lang="fi-FI" dirty="0" smtClean="0"/>
              <a:t> </a:t>
            </a:r>
            <a:r>
              <a:rPr lang="fi-FI" dirty="0" err="1" smtClean="0"/>
              <a:t>ingen</a:t>
            </a:r>
            <a:r>
              <a:rPr lang="fi-FI" dirty="0" smtClean="0"/>
              <a:t> </a:t>
            </a:r>
            <a:r>
              <a:rPr lang="fi-FI" dirty="0" err="1" smtClean="0"/>
              <a:t>medelsvensson</a:t>
            </a:r>
            <a:r>
              <a:rPr lang="fi-FI" dirty="0" smtClean="0"/>
              <a:t>!</a:t>
            </a:r>
          </a:p>
          <a:p>
            <a:r>
              <a:rPr lang="fi-FI" dirty="0" err="1" smtClean="0"/>
              <a:t>Mångfald</a:t>
            </a:r>
            <a:r>
              <a:rPr lang="fi-FI" dirty="0" smtClean="0"/>
              <a:t> i </a:t>
            </a:r>
            <a:r>
              <a:rPr lang="fi-FI" dirty="0" err="1" smtClean="0"/>
              <a:t>tjänsterna</a:t>
            </a:r>
            <a:endParaRPr lang="fi-FI" dirty="0" smtClean="0"/>
          </a:p>
          <a:p>
            <a:r>
              <a:rPr lang="fi-FI" dirty="0" smtClean="0"/>
              <a:t>Det </a:t>
            </a:r>
            <a:r>
              <a:rPr lang="fi-FI" dirty="0" err="1" smtClean="0"/>
              <a:t>finns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sätt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läsa</a:t>
            </a:r>
            <a:endParaRPr lang="fi-FI" dirty="0" smtClean="0"/>
          </a:p>
          <a:p>
            <a:r>
              <a:rPr lang="fi-FI" dirty="0" err="1" smtClean="0"/>
              <a:t>Ge</a:t>
            </a:r>
            <a:r>
              <a:rPr lang="fi-FI" dirty="0" smtClean="0"/>
              <a:t> </a:t>
            </a:r>
            <a:r>
              <a:rPr lang="fi-FI" dirty="0" err="1" smtClean="0"/>
              <a:t>användarna</a:t>
            </a:r>
            <a:r>
              <a:rPr lang="fi-FI" dirty="0" smtClean="0"/>
              <a:t> </a:t>
            </a:r>
            <a:r>
              <a:rPr lang="fi-FI" dirty="0" err="1" smtClean="0"/>
              <a:t>möjlighet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delta </a:t>
            </a:r>
            <a:r>
              <a:rPr lang="fi-FI" dirty="0" err="1" smtClean="0"/>
              <a:t>redan</a:t>
            </a:r>
            <a:r>
              <a:rPr lang="fi-FI" dirty="0" smtClean="0"/>
              <a:t> i </a:t>
            </a:r>
            <a:r>
              <a:rPr lang="fi-FI" dirty="0" err="1" smtClean="0"/>
              <a:t>planeringsskedet</a:t>
            </a:r>
            <a:endParaRPr lang="fi-FI" dirty="0" smtClean="0"/>
          </a:p>
          <a:p>
            <a:r>
              <a:rPr lang="fi-FI" dirty="0" err="1" smtClean="0"/>
              <a:t>Om</a:t>
            </a:r>
            <a:r>
              <a:rPr lang="fi-FI" dirty="0" smtClean="0"/>
              <a:t> alla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välkomna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biblioteket</a:t>
            </a:r>
            <a:r>
              <a:rPr lang="fi-FI" dirty="0" smtClean="0"/>
              <a:t>,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ska</a:t>
            </a:r>
            <a:r>
              <a:rPr lang="fi-FI" dirty="0" smtClean="0"/>
              <a:t> det </a:t>
            </a:r>
            <a:r>
              <a:rPr lang="fi-FI" dirty="0" err="1" smtClean="0"/>
              <a:t>synas</a:t>
            </a:r>
            <a:r>
              <a:rPr lang="fi-FI" dirty="0" smtClean="0"/>
              <a:t>?</a:t>
            </a:r>
            <a:endParaRPr lang="fi-FI" i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67" y="1772816"/>
            <a:ext cx="2381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Dagens </a:t>
            </a:r>
            <a:r>
              <a:rPr lang="fi-FI" dirty="0" err="1" smtClean="0"/>
              <a:t>uppgift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/>
          </a:bodyPr>
          <a:lstStyle/>
          <a:p>
            <a:r>
              <a:rPr lang="fi-FI" dirty="0" err="1" smtClean="0"/>
              <a:t>Skriv</a:t>
            </a:r>
            <a:r>
              <a:rPr lang="fi-FI" dirty="0" smtClean="0"/>
              <a:t> ett </a:t>
            </a:r>
            <a:r>
              <a:rPr lang="fi-FI" dirty="0" err="1" smtClean="0"/>
              <a:t>kort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dig</a:t>
            </a:r>
            <a:r>
              <a:rPr lang="fi-FI" dirty="0" smtClean="0"/>
              <a:t> </a:t>
            </a:r>
            <a:r>
              <a:rPr lang="fi-FI" dirty="0" err="1" smtClean="0"/>
              <a:t>själv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  <a:p>
            <a:pPr marL="0" indent="0" algn="ctr">
              <a:buNone/>
            </a:pPr>
            <a:r>
              <a:rPr lang="fi-FI" b="1" i="1" dirty="0" smtClean="0"/>
              <a:t>”I </a:t>
            </a:r>
            <a:r>
              <a:rPr lang="fi-FI" b="1" i="1" dirty="0" err="1" smtClean="0"/>
              <a:t>dag</a:t>
            </a:r>
            <a:r>
              <a:rPr lang="fi-FI" b="1" i="1" dirty="0" smtClean="0"/>
              <a:t> </a:t>
            </a:r>
            <a:r>
              <a:rPr lang="fi-FI" b="1" i="1" dirty="0" err="1" smtClean="0"/>
              <a:t>insåg</a:t>
            </a:r>
            <a:r>
              <a:rPr lang="fi-FI" b="1" i="1" dirty="0" smtClean="0"/>
              <a:t> </a:t>
            </a:r>
            <a:r>
              <a:rPr lang="fi-FI" b="1" i="1" dirty="0" err="1" smtClean="0"/>
              <a:t>jag</a:t>
            </a:r>
            <a:r>
              <a:rPr lang="fi-FI" b="1" i="1" dirty="0" smtClean="0"/>
              <a:t> </a:t>
            </a:r>
            <a:r>
              <a:rPr lang="fi-FI" b="1" i="1" dirty="0" err="1" smtClean="0"/>
              <a:t>att</a:t>
            </a:r>
            <a:r>
              <a:rPr lang="fi-FI" b="1" i="1" dirty="0" smtClean="0"/>
              <a:t>…”</a:t>
            </a:r>
            <a:br>
              <a:rPr lang="fi-FI" b="1" i="1" dirty="0" smtClean="0"/>
            </a:br>
            <a:endParaRPr lang="fi-FI" b="1" i="1" dirty="0" smtClean="0"/>
          </a:p>
          <a:p>
            <a:r>
              <a:rPr lang="fi-FI" dirty="0" err="1" smtClean="0"/>
              <a:t>Skriv</a:t>
            </a:r>
            <a:r>
              <a:rPr lang="fi-FI" dirty="0" smtClean="0"/>
              <a:t> </a:t>
            </a:r>
            <a:r>
              <a:rPr lang="fi-FI" dirty="0" err="1" smtClean="0"/>
              <a:t>ditt</a:t>
            </a:r>
            <a:r>
              <a:rPr lang="fi-FI" dirty="0" smtClean="0"/>
              <a:t> </a:t>
            </a:r>
            <a:r>
              <a:rPr lang="fi-FI" dirty="0" err="1" smtClean="0"/>
              <a:t>namn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din</a:t>
            </a:r>
            <a:r>
              <a:rPr lang="fi-FI" dirty="0" smtClean="0"/>
              <a:t> </a:t>
            </a:r>
            <a:r>
              <a:rPr lang="fi-FI" dirty="0" err="1" smtClean="0"/>
              <a:t>adress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kuvertet</a:t>
            </a:r>
            <a:endParaRPr lang="fi-FI" dirty="0" smtClean="0"/>
          </a:p>
          <a:p>
            <a:r>
              <a:rPr lang="fi-FI" dirty="0" err="1" smtClean="0"/>
              <a:t>Stoppa</a:t>
            </a:r>
            <a:r>
              <a:rPr lang="fi-FI" dirty="0" smtClean="0"/>
              <a:t> </a:t>
            </a:r>
            <a:r>
              <a:rPr lang="fi-FI" dirty="0" err="1" smtClean="0"/>
              <a:t>kortet</a:t>
            </a:r>
            <a:r>
              <a:rPr lang="fi-FI" dirty="0" smtClean="0"/>
              <a:t> i </a:t>
            </a:r>
            <a:r>
              <a:rPr lang="fi-FI" dirty="0" err="1" smtClean="0"/>
              <a:t>kuvertet</a:t>
            </a:r>
            <a:endParaRPr lang="fi-FI" dirty="0" smtClean="0"/>
          </a:p>
          <a:p>
            <a:r>
              <a:rPr lang="fi-FI" dirty="0" smtClean="0"/>
              <a:t>Du </a:t>
            </a:r>
            <a:r>
              <a:rPr lang="fi-FI" dirty="0" err="1" smtClean="0"/>
              <a:t>får</a:t>
            </a:r>
            <a:r>
              <a:rPr lang="fi-FI" dirty="0" smtClean="0"/>
              <a:t> </a:t>
            </a:r>
            <a:r>
              <a:rPr lang="fi-FI" dirty="0" err="1" smtClean="0"/>
              <a:t>post</a:t>
            </a:r>
            <a:r>
              <a:rPr lang="fi-FI" dirty="0" smtClean="0"/>
              <a:t>!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772816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Minna von Zansen, </a:t>
            </a:r>
            <a:r>
              <a:rPr lang="fi-FI" dirty="0" err="1" smtClean="0"/>
              <a:t>Direktör</a:t>
            </a:r>
            <a:r>
              <a:rPr lang="fi-FI" dirty="0" smtClean="0"/>
              <a:t>, </a:t>
            </a:r>
            <a:r>
              <a:rPr lang="fi-FI" dirty="0" err="1" smtClean="0"/>
              <a:t>kundrelationer</a:t>
            </a:r>
            <a:endParaRPr lang="fi-FI" dirty="0" smtClean="0"/>
          </a:p>
          <a:p>
            <a:r>
              <a:rPr lang="fi-FI" dirty="0" err="1" smtClean="0"/>
              <a:t>Minna.vonzansen@celia.fi</a:t>
            </a:r>
            <a:endParaRPr lang="fi-FI" dirty="0" smtClean="0"/>
          </a:p>
          <a:p>
            <a:r>
              <a:rPr lang="fi-FI" dirty="0" smtClean="0"/>
              <a:t>@</a:t>
            </a:r>
            <a:r>
              <a:rPr lang="fi-FI" dirty="0" err="1" smtClean="0"/>
              <a:t>MinnavZ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www.celia.fi</a:t>
            </a:r>
            <a:endParaRPr lang="fi-FI" dirty="0"/>
          </a:p>
          <a:p>
            <a:r>
              <a:rPr lang="fi-FI" dirty="0" smtClean="0"/>
              <a:t>@</a:t>
            </a:r>
            <a:r>
              <a:rPr lang="fi-FI" dirty="0" err="1" smtClean="0"/>
              <a:t>celia_gov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395537" y="1196752"/>
            <a:ext cx="75608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err="1" smtClean="0">
                <a:solidFill>
                  <a:schemeClr val="bg1"/>
                </a:solidFill>
              </a:rPr>
              <a:t>Tack</a:t>
            </a:r>
            <a:r>
              <a:rPr lang="fi-FI" sz="4400" dirty="0" smtClean="0">
                <a:solidFill>
                  <a:schemeClr val="bg1"/>
                </a:solidFill>
              </a:rPr>
              <a:t>!</a:t>
            </a:r>
          </a:p>
          <a:p>
            <a:r>
              <a:rPr lang="fi-FI" sz="3600" i="1" dirty="0">
                <a:solidFill>
                  <a:schemeClr val="bg1"/>
                </a:solidFill>
                <a:hlinkClick r:id="rId2"/>
              </a:rPr>
              <a:t>https://www.celia.fi/saavutettavuus/tietoa-saavutettavuudesta-kirjastoille/</a:t>
            </a:r>
            <a:endParaRPr lang="fi-FI" sz="3600" i="1" dirty="0">
              <a:solidFill>
                <a:schemeClr val="bg1"/>
              </a:solidFill>
            </a:endParaRPr>
          </a:p>
          <a:p>
            <a:r>
              <a:rPr lang="fi-FI" sz="3600" i="1" dirty="0">
                <a:solidFill>
                  <a:schemeClr val="bg1"/>
                </a:solidFill>
              </a:rPr>
              <a:t>(</a:t>
            </a:r>
            <a:r>
              <a:rPr lang="fi-FI" sz="3600" i="1" dirty="0" err="1">
                <a:solidFill>
                  <a:schemeClr val="bg1"/>
                </a:solidFill>
              </a:rPr>
              <a:t>tillsvidare</a:t>
            </a:r>
            <a:r>
              <a:rPr lang="fi-FI" sz="3600" i="1" dirty="0">
                <a:solidFill>
                  <a:schemeClr val="bg1"/>
                </a:solidFill>
              </a:rPr>
              <a:t> </a:t>
            </a:r>
            <a:r>
              <a:rPr lang="fi-FI" sz="3600" i="1" dirty="0" err="1">
                <a:solidFill>
                  <a:schemeClr val="bg1"/>
                </a:solidFill>
              </a:rPr>
              <a:t>endast</a:t>
            </a:r>
            <a:r>
              <a:rPr lang="fi-FI" sz="3600" i="1" dirty="0">
                <a:solidFill>
                  <a:schemeClr val="bg1"/>
                </a:solidFill>
              </a:rPr>
              <a:t> </a:t>
            </a:r>
            <a:r>
              <a:rPr lang="fi-FI" sz="3600" i="1" dirty="0" err="1">
                <a:solidFill>
                  <a:schemeClr val="bg1"/>
                </a:solidFill>
              </a:rPr>
              <a:t>på</a:t>
            </a:r>
            <a:r>
              <a:rPr lang="fi-FI" sz="3600" i="1" dirty="0">
                <a:solidFill>
                  <a:schemeClr val="bg1"/>
                </a:solidFill>
              </a:rPr>
              <a:t> </a:t>
            </a:r>
            <a:r>
              <a:rPr lang="fi-FI" sz="3600" i="1" dirty="0" err="1">
                <a:solidFill>
                  <a:schemeClr val="bg1"/>
                </a:solidFill>
              </a:rPr>
              <a:t>finska</a:t>
            </a:r>
            <a:r>
              <a:rPr lang="fi-FI" sz="3600" i="1" dirty="0">
                <a:solidFill>
                  <a:schemeClr val="bg1"/>
                </a:solidFill>
              </a:rPr>
              <a:t>)</a:t>
            </a:r>
          </a:p>
          <a:p>
            <a:endParaRPr lang="fi-FI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Tillgänglighet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alla </a:t>
            </a:r>
            <a:r>
              <a:rPr lang="fi-FI" dirty="0" err="1" smtClean="0"/>
              <a:t>slags</a:t>
            </a:r>
            <a:r>
              <a:rPr lang="fi-FI" dirty="0" smtClean="0"/>
              <a:t> </a:t>
            </a:r>
            <a:r>
              <a:rPr lang="fi-FI" dirty="0" err="1" smtClean="0"/>
              <a:t>människor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/>
              <a:t>lätt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närma</a:t>
            </a:r>
            <a:r>
              <a:rPr lang="fi-FI" dirty="0"/>
              <a:t> </a:t>
            </a:r>
            <a:r>
              <a:rPr lang="fi-FI" dirty="0" err="1"/>
              <a:t>sig</a:t>
            </a:r>
            <a:r>
              <a:rPr lang="fi-FI" dirty="0"/>
              <a:t> en </a:t>
            </a:r>
            <a:r>
              <a:rPr lang="fi-FI" dirty="0" err="1" smtClean="0"/>
              <a:t>tjänst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en </a:t>
            </a:r>
            <a:r>
              <a:rPr lang="fi-FI" dirty="0" err="1" smtClean="0"/>
              <a:t>produkt</a:t>
            </a:r>
            <a:endParaRPr lang="fi-FI" dirty="0"/>
          </a:p>
          <a:p>
            <a:r>
              <a:rPr lang="fi-FI" dirty="0" err="1"/>
              <a:t>m</a:t>
            </a:r>
            <a:r>
              <a:rPr lang="fi-FI" dirty="0" err="1" smtClean="0"/>
              <a:t>öjlighet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delta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uppleva</a:t>
            </a:r>
            <a:r>
              <a:rPr lang="fi-FI" dirty="0" smtClean="0"/>
              <a:t> </a:t>
            </a:r>
            <a:r>
              <a:rPr lang="fi-FI" dirty="0" err="1" smtClean="0"/>
              <a:t>oavsett</a:t>
            </a:r>
            <a:r>
              <a:rPr lang="fi-FI" dirty="0" smtClean="0"/>
              <a:t> </a:t>
            </a:r>
            <a:r>
              <a:rPr lang="fi-FI" dirty="0" err="1" smtClean="0"/>
              <a:t>ens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egenskaper</a:t>
            </a:r>
            <a:r>
              <a:rPr lang="fi-FI" dirty="0" smtClean="0"/>
              <a:t> </a:t>
            </a:r>
            <a:endParaRPr lang="fi-FI" dirty="0"/>
          </a:p>
          <a:p>
            <a:r>
              <a:rPr lang="fi-FI" dirty="0" err="1"/>
              <a:t>t</a:t>
            </a:r>
            <a:r>
              <a:rPr lang="fi-FI" dirty="0" err="1" smtClean="0"/>
              <a:t>jänsten</a:t>
            </a:r>
            <a:r>
              <a:rPr lang="fi-FI" dirty="0" smtClean="0"/>
              <a:t> </a:t>
            </a:r>
            <a:r>
              <a:rPr lang="fi-FI" dirty="0" err="1" smtClean="0"/>
              <a:t>lämpar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</a:t>
            </a:r>
            <a:r>
              <a:rPr lang="fi-FI" dirty="0" err="1" smtClean="0"/>
              <a:t>speciellt</a:t>
            </a:r>
            <a:r>
              <a:rPr lang="fi-FI" dirty="0" smtClean="0"/>
              <a:t> för </a:t>
            </a:r>
            <a:r>
              <a:rPr lang="fi-FI" dirty="0" err="1" smtClean="0"/>
              <a:t>personer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funktionsnedsättningar</a:t>
            </a:r>
            <a:endParaRPr lang="fi-FI" dirty="0"/>
          </a:p>
          <a:p>
            <a:r>
              <a:rPr lang="fi-FI" dirty="0" err="1" smtClean="0"/>
              <a:t>främjande</a:t>
            </a:r>
            <a:r>
              <a:rPr lang="fi-FI" dirty="0" smtClean="0"/>
              <a:t> av </a:t>
            </a:r>
            <a:r>
              <a:rPr lang="fi-FI" dirty="0" err="1" smtClean="0"/>
              <a:t>likvärdighet</a:t>
            </a:r>
            <a:endParaRPr lang="fi-FI" dirty="0"/>
          </a:p>
          <a:p>
            <a:r>
              <a:rPr lang="fi-FI" i="1" dirty="0"/>
              <a:t>s</a:t>
            </a:r>
            <a:r>
              <a:rPr lang="fi-FI" i="1" dirty="0" smtClean="0"/>
              <a:t>aavutettavuus, </a:t>
            </a:r>
            <a:r>
              <a:rPr lang="fi-FI" i="1" dirty="0" err="1" smtClean="0"/>
              <a:t>accessibility</a:t>
            </a:r>
            <a:endParaRPr lang="fi-FI" i="1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5" y="1772816"/>
            <a:ext cx="23812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slags</a:t>
            </a:r>
            <a:r>
              <a:rPr lang="fi-FI" dirty="0" smtClean="0"/>
              <a:t> </a:t>
            </a:r>
            <a:r>
              <a:rPr lang="fi-FI" dirty="0" err="1" smtClean="0"/>
              <a:t>tillgänglighet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err="1"/>
              <a:t>f</a:t>
            </a:r>
            <a:r>
              <a:rPr lang="fi-FI" b="1" dirty="0" err="1" smtClean="0"/>
              <a:t>ysisk</a:t>
            </a:r>
            <a:r>
              <a:rPr lang="fi-FI" b="1" dirty="0" smtClean="0"/>
              <a:t> </a:t>
            </a:r>
            <a:r>
              <a:rPr lang="fi-FI" b="1" dirty="0" err="1" smtClean="0"/>
              <a:t>eller</a:t>
            </a:r>
            <a:r>
              <a:rPr lang="fi-FI" b="1" dirty="0" smtClean="0"/>
              <a:t> </a:t>
            </a:r>
            <a:r>
              <a:rPr lang="fi-FI" b="1" dirty="0" err="1" smtClean="0"/>
              <a:t>teknisk</a:t>
            </a:r>
            <a:r>
              <a:rPr lang="fi-FI" b="1" dirty="0" smtClean="0"/>
              <a:t> </a:t>
            </a:r>
            <a:r>
              <a:rPr lang="fi-FI" b="1" dirty="0" err="1" smtClean="0"/>
              <a:t>tillgänglighet</a:t>
            </a:r>
            <a:r>
              <a:rPr lang="fi-FI" dirty="0" smtClean="0"/>
              <a:t>: </a:t>
            </a:r>
            <a:r>
              <a:rPr lang="fi-FI" dirty="0" err="1" smtClean="0"/>
              <a:t>tillgång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ett </a:t>
            </a:r>
            <a:r>
              <a:rPr lang="fi-FI" dirty="0" err="1" smtClean="0"/>
              <a:t>ställe</a:t>
            </a:r>
            <a:r>
              <a:rPr lang="fi-FI" dirty="0" smtClean="0"/>
              <a:t> </a:t>
            </a:r>
            <a:r>
              <a:rPr lang="fi-FI" dirty="0" err="1" smtClean="0"/>
              <a:t>eller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endParaRPr lang="fi-FI" dirty="0" smtClean="0"/>
          </a:p>
          <a:p>
            <a:pPr lvl="1"/>
            <a:r>
              <a:rPr lang="fi-FI" dirty="0" err="1"/>
              <a:t>m</a:t>
            </a:r>
            <a:r>
              <a:rPr lang="fi-FI" dirty="0" err="1" smtClean="0"/>
              <a:t>öjlighet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använda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hjälpmedel</a:t>
            </a:r>
            <a:endParaRPr lang="fi-FI" dirty="0" smtClean="0"/>
          </a:p>
          <a:p>
            <a:r>
              <a:rPr lang="fi-FI" b="1" dirty="0" err="1"/>
              <a:t>k</a:t>
            </a:r>
            <a:r>
              <a:rPr lang="fi-FI" b="1" dirty="0" err="1" smtClean="0"/>
              <a:t>ognitiv</a:t>
            </a:r>
            <a:r>
              <a:rPr lang="fi-FI" b="1" dirty="0" smtClean="0"/>
              <a:t> </a:t>
            </a:r>
            <a:r>
              <a:rPr lang="fi-FI" b="1" dirty="0" err="1" smtClean="0"/>
              <a:t>tillgänglighet</a:t>
            </a:r>
            <a:r>
              <a:rPr lang="fi-FI" dirty="0" smtClean="0"/>
              <a:t>: </a:t>
            </a:r>
            <a:r>
              <a:rPr lang="fi-FI" dirty="0" err="1" smtClean="0"/>
              <a:t>möjlighet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förstå</a:t>
            </a:r>
            <a:endParaRPr lang="fi-FI" dirty="0" smtClean="0"/>
          </a:p>
          <a:p>
            <a:pPr lvl="1"/>
            <a:r>
              <a:rPr lang="fi-FI" dirty="0" err="1"/>
              <a:t>k</a:t>
            </a:r>
            <a:r>
              <a:rPr lang="fi-FI" dirty="0" err="1" smtClean="0"/>
              <a:t>lart</a:t>
            </a:r>
            <a:r>
              <a:rPr lang="fi-FI" dirty="0" smtClean="0"/>
              <a:t> </a:t>
            </a:r>
            <a:r>
              <a:rPr lang="fi-FI" dirty="0" err="1" smtClean="0"/>
              <a:t>språk</a:t>
            </a:r>
            <a:endParaRPr lang="fi-FI" dirty="0" smtClean="0"/>
          </a:p>
          <a:p>
            <a:pPr lvl="1"/>
            <a:r>
              <a:rPr lang="fi-FI" dirty="0" err="1"/>
              <a:t>t</a:t>
            </a:r>
            <a:r>
              <a:rPr lang="fi-FI" dirty="0" err="1" smtClean="0"/>
              <a:t>ydliga</a:t>
            </a:r>
            <a:r>
              <a:rPr lang="fi-FI" dirty="0" smtClean="0"/>
              <a:t> </a:t>
            </a:r>
            <a:r>
              <a:rPr lang="fi-FI" dirty="0" err="1" smtClean="0"/>
              <a:t>funktioner</a:t>
            </a:r>
            <a:endParaRPr lang="fi-FI" dirty="0" smtClean="0"/>
          </a:p>
          <a:p>
            <a:r>
              <a:rPr lang="fi-FI" b="1" dirty="0"/>
              <a:t>s</a:t>
            </a:r>
            <a:r>
              <a:rPr lang="fi-FI" b="1" dirty="0" smtClean="0"/>
              <a:t>ocial </a:t>
            </a:r>
            <a:r>
              <a:rPr lang="fi-FI" b="1" dirty="0" err="1" smtClean="0"/>
              <a:t>tillgänglighet</a:t>
            </a:r>
            <a:r>
              <a:rPr lang="fi-FI" dirty="0" smtClean="0"/>
              <a:t>: alla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känna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</a:t>
            </a:r>
            <a:r>
              <a:rPr lang="fi-FI" dirty="0" err="1" smtClean="0"/>
              <a:t>välkomna</a:t>
            </a:r>
            <a:endParaRPr lang="fi-FI" dirty="0" smtClean="0"/>
          </a:p>
          <a:p>
            <a:pPr lvl="1"/>
            <a:r>
              <a:rPr lang="fi-FI" dirty="0" err="1"/>
              <a:t>i</a:t>
            </a:r>
            <a:r>
              <a:rPr lang="fi-FI" dirty="0" err="1" smtClean="0"/>
              <a:t>nga</a:t>
            </a:r>
            <a:r>
              <a:rPr lang="fi-FI" dirty="0" smtClean="0"/>
              <a:t> </a:t>
            </a:r>
            <a:r>
              <a:rPr lang="fi-FI" dirty="0" err="1" smtClean="0"/>
              <a:t>förutfattade</a:t>
            </a:r>
            <a:r>
              <a:rPr lang="fi-FI" dirty="0" smtClean="0"/>
              <a:t> </a:t>
            </a:r>
            <a:r>
              <a:rPr lang="fi-FI" dirty="0" err="1" smtClean="0"/>
              <a:t>meningar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kunderna</a:t>
            </a:r>
            <a:endParaRPr lang="fi-FI" dirty="0" smtClean="0"/>
          </a:p>
          <a:p>
            <a:pPr lvl="1"/>
            <a:r>
              <a:rPr lang="fi-FI" dirty="0" err="1"/>
              <a:t>m</a:t>
            </a:r>
            <a:r>
              <a:rPr lang="fi-FI" dirty="0" err="1" smtClean="0"/>
              <a:t>an</a:t>
            </a:r>
            <a:r>
              <a:rPr lang="fi-FI" dirty="0" smtClean="0"/>
              <a:t> </a:t>
            </a:r>
            <a:r>
              <a:rPr lang="fi-FI" dirty="0" err="1" smtClean="0"/>
              <a:t>tar</a:t>
            </a:r>
            <a:r>
              <a:rPr lang="fi-FI" dirty="0" smtClean="0"/>
              <a:t> </a:t>
            </a:r>
            <a:r>
              <a:rPr lang="fi-FI" dirty="0" err="1" smtClean="0"/>
              <a:t>hänsyn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minoriteterna</a:t>
            </a:r>
            <a:endParaRPr lang="fi-FI" dirty="0" smtClean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2582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D890-9714-47BC-B6FE-73CFFC699143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67544" y="432000"/>
            <a:ext cx="7056784" cy="1196800"/>
          </a:xfrm>
        </p:spPr>
        <p:txBody>
          <a:bodyPr/>
          <a:lstStyle/>
          <a:p>
            <a:r>
              <a:rPr lang="fi-FI" sz="3300" dirty="0" smtClean="0"/>
              <a:t>Det </a:t>
            </a:r>
            <a:r>
              <a:rPr lang="fi-FI" sz="3300" dirty="0" err="1" smtClean="0"/>
              <a:t>finns</a:t>
            </a:r>
            <a:r>
              <a:rPr lang="fi-FI" sz="3300" dirty="0" smtClean="0"/>
              <a:t> </a:t>
            </a:r>
            <a:r>
              <a:rPr lang="fi-FI" sz="3300" dirty="0" err="1" smtClean="0"/>
              <a:t>ingen</a:t>
            </a:r>
            <a:r>
              <a:rPr lang="fi-FI" sz="3300" dirty="0" smtClean="0"/>
              <a:t> </a:t>
            </a:r>
            <a:r>
              <a:rPr lang="fi-FI" sz="3300" dirty="0" err="1" smtClean="0"/>
              <a:t>medelsvensson</a:t>
            </a:r>
            <a:r>
              <a:rPr lang="fi-FI" sz="3300" dirty="0" smtClean="0"/>
              <a:t>!</a:t>
            </a:r>
            <a:endParaRPr lang="fi-FI" sz="33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1619672" y="1441579"/>
            <a:ext cx="5760640" cy="691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i-FI" sz="24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84" y="2401657"/>
            <a:ext cx="2129221" cy="408810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6" y="2401658"/>
            <a:ext cx="1275438" cy="197923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4" y="2401658"/>
            <a:ext cx="2891136" cy="2312005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6" y="4380891"/>
            <a:ext cx="2637032" cy="2108872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01" y="2400935"/>
            <a:ext cx="1767683" cy="225491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418" y="3836058"/>
            <a:ext cx="3310666" cy="26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Design for </a:t>
            </a:r>
            <a:r>
              <a:rPr lang="fi-FI" dirty="0" err="1" smtClean="0"/>
              <a:t>All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Miljöer</a:t>
            </a:r>
            <a:r>
              <a:rPr lang="fi-FI" dirty="0" smtClean="0"/>
              <a:t>, </a:t>
            </a:r>
            <a:r>
              <a:rPr lang="fi-FI" dirty="0" err="1" smtClean="0"/>
              <a:t>produkter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tjänster</a:t>
            </a:r>
            <a:r>
              <a:rPr lang="fi-FI" dirty="0" smtClean="0"/>
              <a:t> </a:t>
            </a:r>
            <a:r>
              <a:rPr lang="fi-FI" dirty="0" err="1" smtClean="0"/>
              <a:t>planeras</a:t>
            </a:r>
            <a:r>
              <a:rPr lang="fi-FI" dirty="0" smtClean="0"/>
              <a:t> </a:t>
            </a:r>
            <a:r>
              <a:rPr lang="fi-FI" dirty="0" err="1" smtClean="0"/>
              <a:t>så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de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lätta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använda</a:t>
            </a:r>
            <a:r>
              <a:rPr lang="fi-FI" dirty="0" smtClean="0"/>
              <a:t>, </a:t>
            </a:r>
            <a:r>
              <a:rPr lang="fi-FI" dirty="0" err="1" smtClean="0"/>
              <a:t>tillgängliga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lockande</a:t>
            </a:r>
            <a:r>
              <a:rPr lang="fi-FI" dirty="0" smtClean="0"/>
              <a:t> för en </a:t>
            </a:r>
            <a:r>
              <a:rPr lang="fi-FI" dirty="0" err="1" smtClean="0"/>
              <a:t>så</a:t>
            </a:r>
            <a:r>
              <a:rPr lang="fi-FI" dirty="0" smtClean="0"/>
              <a:t> </a:t>
            </a:r>
            <a:r>
              <a:rPr lang="fi-FI" dirty="0" err="1" smtClean="0"/>
              <a:t>stor</a:t>
            </a:r>
            <a:r>
              <a:rPr lang="fi-FI" dirty="0" smtClean="0"/>
              <a:t> </a:t>
            </a:r>
            <a:r>
              <a:rPr lang="fi-FI" dirty="0" err="1" smtClean="0"/>
              <a:t>användargrupp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möjligt</a:t>
            </a:r>
            <a:endParaRPr lang="fi-FI" dirty="0"/>
          </a:p>
          <a:p>
            <a:r>
              <a:rPr lang="fi-FI" dirty="0" smtClean="0"/>
              <a:t>Man </a:t>
            </a:r>
            <a:r>
              <a:rPr lang="fi-FI" dirty="0" err="1" smtClean="0"/>
              <a:t>tar</a:t>
            </a:r>
            <a:r>
              <a:rPr lang="fi-FI" dirty="0" smtClean="0"/>
              <a:t> i </a:t>
            </a:r>
            <a:r>
              <a:rPr lang="fi-FI" dirty="0" err="1" smtClean="0"/>
              <a:t>beaktande</a:t>
            </a:r>
            <a:r>
              <a:rPr lang="fi-FI" dirty="0" smtClean="0"/>
              <a:t> </a:t>
            </a:r>
            <a:r>
              <a:rPr lang="fi-FI" dirty="0" err="1" smtClean="0"/>
              <a:t>användarnas</a:t>
            </a:r>
            <a:r>
              <a:rPr lang="fi-FI" dirty="0" smtClean="0"/>
              <a:t>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egenskaper</a:t>
            </a:r>
            <a:r>
              <a:rPr lang="fi-FI" dirty="0" smtClean="0"/>
              <a:t>, </a:t>
            </a:r>
            <a:r>
              <a:rPr lang="fi-FI" dirty="0" err="1" smtClean="0"/>
              <a:t>t.ex</a:t>
            </a:r>
            <a:r>
              <a:rPr lang="fi-FI" dirty="0" smtClean="0"/>
              <a:t>. </a:t>
            </a:r>
            <a:r>
              <a:rPr lang="fi-FI" dirty="0" err="1"/>
              <a:t>å</a:t>
            </a:r>
            <a:r>
              <a:rPr lang="fi-FI" dirty="0" err="1" smtClean="0"/>
              <a:t>lder</a:t>
            </a:r>
            <a:r>
              <a:rPr lang="fi-FI" dirty="0" smtClean="0"/>
              <a:t>, </a:t>
            </a:r>
            <a:r>
              <a:rPr lang="fi-FI" dirty="0" err="1" smtClean="0"/>
              <a:t>läsförmåga</a:t>
            </a:r>
            <a:r>
              <a:rPr lang="fi-FI" dirty="0" smtClean="0"/>
              <a:t>, </a:t>
            </a:r>
            <a:r>
              <a:rPr lang="fi-FI" dirty="0" err="1" smtClean="0"/>
              <a:t>sätt</a:t>
            </a:r>
            <a:r>
              <a:rPr lang="fi-FI" dirty="0" smtClean="0"/>
              <a:t> </a:t>
            </a:r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lära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, </a:t>
            </a:r>
            <a:r>
              <a:rPr lang="fi-FI" dirty="0" err="1" smtClean="0"/>
              <a:t>språk</a:t>
            </a:r>
            <a:r>
              <a:rPr lang="fi-FI" dirty="0" smtClean="0"/>
              <a:t>, </a:t>
            </a:r>
            <a:r>
              <a:rPr lang="fi-FI" dirty="0" err="1" smtClean="0"/>
              <a:t>kulturell</a:t>
            </a:r>
            <a:r>
              <a:rPr lang="fi-FI" dirty="0" smtClean="0"/>
              <a:t> </a:t>
            </a:r>
            <a:r>
              <a:rPr lang="fi-FI" dirty="0" err="1" smtClean="0"/>
              <a:t>bakgrund</a:t>
            </a:r>
            <a:r>
              <a:rPr lang="fi-FI" dirty="0" smtClean="0"/>
              <a:t> </a:t>
            </a:r>
            <a:r>
              <a:rPr lang="fi-FI" dirty="0" err="1" smtClean="0"/>
              <a:t>osv</a:t>
            </a:r>
            <a:r>
              <a:rPr lang="fi-FI" dirty="0" smtClean="0"/>
              <a:t>. </a:t>
            </a:r>
            <a:endParaRPr lang="fi-FI" dirty="0"/>
          </a:p>
          <a:p>
            <a:r>
              <a:rPr lang="fi-FI" dirty="0" err="1" smtClean="0"/>
              <a:t>När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planerar</a:t>
            </a:r>
            <a:r>
              <a:rPr lang="fi-FI" dirty="0" smtClean="0"/>
              <a:t> </a:t>
            </a:r>
            <a:r>
              <a:rPr lang="fi-FI" dirty="0" err="1" smtClean="0"/>
              <a:t>biblioteket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DfA-synpunkt</a:t>
            </a:r>
            <a:r>
              <a:rPr lang="fi-FI" dirty="0" smtClean="0"/>
              <a:t>, alla </a:t>
            </a:r>
            <a:r>
              <a:rPr lang="fi-FI" dirty="0" err="1" smtClean="0"/>
              <a:t>användare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känna</a:t>
            </a:r>
            <a:r>
              <a:rPr lang="fi-FI" dirty="0" smtClean="0"/>
              <a:t> </a:t>
            </a:r>
            <a:r>
              <a:rPr lang="fi-FI" dirty="0" err="1" smtClean="0"/>
              <a:t>sig</a:t>
            </a:r>
            <a:r>
              <a:rPr lang="fi-FI" dirty="0" smtClean="0"/>
              <a:t> </a:t>
            </a:r>
            <a:r>
              <a:rPr lang="fi-FI" dirty="0" err="1" smtClean="0"/>
              <a:t>välkomna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behovet</a:t>
            </a:r>
            <a:r>
              <a:rPr lang="fi-FI" dirty="0" smtClean="0"/>
              <a:t> för </a:t>
            </a:r>
            <a:r>
              <a:rPr lang="fi-FI" dirty="0" err="1" smtClean="0"/>
              <a:t>speciallösningar</a:t>
            </a:r>
            <a:r>
              <a:rPr lang="fi-FI" dirty="0" smtClean="0"/>
              <a:t> </a:t>
            </a:r>
            <a:r>
              <a:rPr lang="fi-FI" dirty="0" err="1" smtClean="0"/>
              <a:t>minskar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i="1" dirty="0" err="1"/>
              <a:t>u</a:t>
            </a:r>
            <a:r>
              <a:rPr lang="fi-FI" i="1" dirty="0" err="1" smtClean="0"/>
              <a:t>niversal</a:t>
            </a:r>
            <a:r>
              <a:rPr lang="fi-FI" i="1" dirty="0" smtClean="0"/>
              <a:t> design, </a:t>
            </a:r>
            <a:r>
              <a:rPr lang="fi-FI" i="1" dirty="0" err="1" smtClean="0"/>
              <a:t>inclusive</a:t>
            </a:r>
            <a:r>
              <a:rPr lang="fi-FI" i="1" dirty="0" smtClean="0"/>
              <a:t> design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3327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användare</a:t>
            </a:r>
            <a:r>
              <a:rPr lang="fi-FI" dirty="0" smtClean="0"/>
              <a:t> av </a:t>
            </a:r>
            <a:r>
              <a:rPr lang="fi-FI" dirty="0" err="1" smtClean="0"/>
              <a:t>tillgängliga</a:t>
            </a:r>
            <a:r>
              <a:rPr lang="fi-FI" dirty="0" smtClean="0"/>
              <a:t> </a:t>
            </a:r>
            <a:r>
              <a:rPr lang="fi-FI" dirty="0" err="1" smtClean="0"/>
              <a:t>bibliotekstjänster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07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err="1" smtClean="0"/>
              <a:t>Personer</a:t>
            </a:r>
            <a:r>
              <a:rPr lang="fi-FI" sz="3600" dirty="0" smtClean="0"/>
              <a:t> </a:t>
            </a:r>
            <a:r>
              <a:rPr lang="fi-FI" sz="3600" dirty="0" err="1" smtClean="0"/>
              <a:t>med</a:t>
            </a:r>
            <a:r>
              <a:rPr lang="fi-FI" sz="3600" dirty="0" smtClean="0"/>
              <a:t> </a:t>
            </a:r>
            <a:r>
              <a:rPr lang="fi-FI" sz="3600" dirty="0" err="1" smtClean="0"/>
              <a:t>olika</a:t>
            </a:r>
            <a:r>
              <a:rPr lang="fi-FI" sz="3600" dirty="0" smtClean="0"/>
              <a:t> </a:t>
            </a:r>
            <a:r>
              <a:rPr lang="fi-FI" sz="3600" dirty="0" err="1" smtClean="0"/>
              <a:t>slags</a:t>
            </a:r>
            <a:r>
              <a:rPr lang="fi-FI" sz="3600" dirty="0" smtClean="0"/>
              <a:t> </a:t>
            </a:r>
            <a:r>
              <a:rPr lang="fi-FI" sz="3600" dirty="0" err="1" smtClean="0"/>
              <a:t>funktionsnedsättningar</a:t>
            </a:r>
            <a:endParaRPr lang="fi-FI" sz="36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925144"/>
          </a:xfrm>
        </p:spPr>
        <p:txBody>
          <a:bodyPr>
            <a:normAutofit fontScale="70000" lnSpcReduction="20000"/>
          </a:bodyPr>
          <a:lstStyle/>
          <a:p>
            <a:r>
              <a:rPr lang="fi-FI" dirty="0" err="1" smtClean="0"/>
              <a:t>synnedsättning</a:t>
            </a:r>
            <a:r>
              <a:rPr lang="fi-FI" dirty="0" smtClean="0"/>
              <a:t> (60 </a:t>
            </a:r>
            <a:r>
              <a:rPr lang="fi-FI" dirty="0"/>
              <a:t>000)</a:t>
            </a:r>
          </a:p>
          <a:p>
            <a:r>
              <a:rPr lang="fi-FI" dirty="0" err="1"/>
              <a:t>s</a:t>
            </a:r>
            <a:r>
              <a:rPr lang="fi-FI" dirty="0" err="1" smtClean="0"/>
              <a:t>troke</a:t>
            </a:r>
            <a:r>
              <a:rPr lang="fi-FI" dirty="0" smtClean="0"/>
              <a:t> (50 </a:t>
            </a:r>
            <a:r>
              <a:rPr lang="fi-FI" dirty="0"/>
              <a:t>000)</a:t>
            </a:r>
          </a:p>
          <a:p>
            <a:r>
              <a:rPr lang="fi-FI" dirty="0" err="1" smtClean="0"/>
              <a:t>minnessjukdomar</a:t>
            </a:r>
            <a:r>
              <a:rPr lang="fi-FI" dirty="0" smtClean="0"/>
              <a:t>, </a:t>
            </a:r>
            <a:r>
              <a:rPr lang="fi-FI" dirty="0" err="1" smtClean="0"/>
              <a:t>hög</a:t>
            </a:r>
            <a:r>
              <a:rPr lang="fi-FI" dirty="0" smtClean="0"/>
              <a:t> </a:t>
            </a:r>
            <a:r>
              <a:rPr lang="fi-FI" dirty="0" err="1" smtClean="0"/>
              <a:t>ålder</a:t>
            </a:r>
            <a:r>
              <a:rPr lang="fi-FI" dirty="0" smtClean="0"/>
              <a:t> (80 000)</a:t>
            </a:r>
          </a:p>
          <a:p>
            <a:r>
              <a:rPr lang="fi-FI" dirty="0" err="1" smtClean="0"/>
              <a:t>hörselnedsättning</a:t>
            </a:r>
            <a:r>
              <a:rPr lang="fi-FI" dirty="0" smtClean="0"/>
              <a:t> </a:t>
            </a:r>
            <a:r>
              <a:rPr lang="fi-FI" dirty="0"/>
              <a:t>(8 000)</a:t>
            </a:r>
          </a:p>
          <a:p>
            <a:r>
              <a:rPr lang="fi-FI" dirty="0" err="1"/>
              <a:t>a</a:t>
            </a:r>
            <a:r>
              <a:rPr lang="fi-FI" dirty="0" err="1" smtClean="0"/>
              <a:t>utismspektrumtillstånd</a:t>
            </a:r>
            <a:r>
              <a:rPr lang="fi-FI" dirty="0" smtClean="0"/>
              <a:t> (</a:t>
            </a:r>
            <a:r>
              <a:rPr lang="fi-FI" dirty="0"/>
              <a:t>50 000)</a:t>
            </a:r>
          </a:p>
          <a:p>
            <a:r>
              <a:rPr lang="fi-FI" dirty="0" err="1" smtClean="0"/>
              <a:t>utvecklingsstörning</a:t>
            </a:r>
            <a:r>
              <a:rPr lang="fi-FI" dirty="0" smtClean="0"/>
              <a:t> </a:t>
            </a:r>
            <a:r>
              <a:rPr lang="fi-FI" dirty="0"/>
              <a:t>(40 000)</a:t>
            </a:r>
          </a:p>
          <a:p>
            <a:r>
              <a:rPr lang="fi-FI" dirty="0" err="1"/>
              <a:t>i</a:t>
            </a:r>
            <a:r>
              <a:rPr lang="fi-FI" dirty="0" err="1" smtClean="0"/>
              <a:t>nlärningssvårigheter</a:t>
            </a:r>
            <a:r>
              <a:rPr lang="fi-FI" dirty="0" smtClean="0"/>
              <a:t> (150 </a:t>
            </a:r>
            <a:r>
              <a:rPr lang="fi-FI" dirty="0"/>
              <a:t>000 – 250 000)</a:t>
            </a:r>
          </a:p>
          <a:p>
            <a:r>
              <a:rPr lang="fi-FI" dirty="0" err="1" smtClean="0"/>
              <a:t>muskelsjukdom</a:t>
            </a:r>
            <a:r>
              <a:rPr lang="fi-FI" dirty="0" smtClean="0"/>
              <a:t> </a:t>
            </a:r>
            <a:r>
              <a:rPr lang="fi-FI" dirty="0"/>
              <a:t>(10 000)</a:t>
            </a:r>
          </a:p>
          <a:p>
            <a:r>
              <a:rPr lang="fi-FI" dirty="0" err="1" smtClean="0"/>
              <a:t>Parkinsons</a:t>
            </a:r>
            <a:r>
              <a:rPr lang="fi-FI" dirty="0" smtClean="0"/>
              <a:t> </a:t>
            </a:r>
            <a:r>
              <a:rPr lang="fi-FI" dirty="0" err="1" smtClean="0"/>
              <a:t>sjukdom</a:t>
            </a:r>
            <a:r>
              <a:rPr lang="fi-FI" dirty="0" smtClean="0"/>
              <a:t> </a:t>
            </a:r>
            <a:r>
              <a:rPr lang="fi-FI" dirty="0"/>
              <a:t>(14 000)</a:t>
            </a:r>
          </a:p>
          <a:p>
            <a:r>
              <a:rPr lang="fi-FI" dirty="0" smtClean="0"/>
              <a:t>MS </a:t>
            </a:r>
            <a:r>
              <a:rPr lang="fi-FI" dirty="0"/>
              <a:t>(7 000)</a:t>
            </a:r>
          </a:p>
          <a:p>
            <a:r>
              <a:rPr lang="fi-FI" dirty="0" err="1" smtClean="0"/>
              <a:t>bor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anstalt</a:t>
            </a:r>
            <a:r>
              <a:rPr lang="fi-FI" dirty="0" smtClean="0"/>
              <a:t> (125 </a:t>
            </a:r>
            <a:r>
              <a:rPr lang="fi-FI" dirty="0"/>
              <a:t>000)</a:t>
            </a:r>
          </a:p>
          <a:p>
            <a:r>
              <a:rPr lang="fi-FI" dirty="0" err="1" smtClean="0"/>
              <a:t>CP-skada</a:t>
            </a:r>
            <a:r>
              <a:rPr lang="fi-FI" dirty="0" smtClean="0"/>
              <a:t> </a:t>
            </a:r>
            <a:r>
              <a:rPr lang="fi-FI" dirty="0"/>
              <a:t>(6 500</a:t>
            </a:r>
            <a:r>
              <a:rPr lang="fi-FI" dirty="0" smtClean="0"/>
              <a:t>)</a:t>
            </a:r>
          </a:p>
          <a:p>
            <a:r>
              <a:rPr lang="fi-FI" dirty="0" err="1"/>
              <a:t>k</a:t>
            </a:r>
            <a:r>
              <a:rPr lang="fi-FI" dirty="0" err="1" smtClean="0"/>
              <a:t>ortvuxenhet</a:t>
            </a:r>
            <a:r>
              <a:rPr lang="fi-FI" dirty="0" smtClean="0"/>
              <a:t> (1 000)</a:t>
            </a:r>
          </a:p>
          <a:p>
            <a:r>
              <a:rPr lang="fi-FI" dirty="0" err="1"/>
              <a:t>r</a:t>
            </a:r>
            <a:r>
              <a:rPr lang="fi-FI" dirty="0" err="1" smtClean="0"/>
              <a:t>eumatoid</a:t>
            </a:r>
            <a:r>
              <a:rPr lang="fi-FI" dirty="0" smtClean="0"/>
              <a:t> </a:t>
            </a:r>
            <a:r>
              <a:rPr lang="fi-FI" dirty="0" err="1" smtClean="0"/>
              <a:t>artrit</a:t>
            </a:r>
            <a:r>
              <a:rPr lang="fi-FI" dirty="0" smtClean="0"/>
              <a:t> (35 000)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779240"/>
            <a:ext cx="238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ia2016">
  <a:themeElements>
    <a:clrScheme name="Mukautettu 1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ia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8EAB2F38CF40419FF86CCD63868FCE" ma:contentTypeVersion="0" ma:contentTypeDescription="Luo uusi asiakirja." ma:contentTypeScope="" ma:versionID="671d06352ee967f3bc81482a4c23cf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deeb08adc04d3e1bb22fb2e744014a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E133B2-9B7A-4917-84C2-5097EF541B60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D089BFC-3DC5-4F7F-AFA4-3C14F0F74E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498B7-F83D-4D9A-9B30-D14081DC5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588</TotalTime>
  <Words>1065</Words>
  <Application>Microsoft Office PowerPoint</Application>
  <PresentationFormat>Näytössä katseltava diaesitys (4:3)</PresentationFormat>
  <Paragraphs>188</Paragraphs>
  <Slides>35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35</vt:i4>
      </vt:variant>
    </vt:vector>
  </HeadingPairs>
  <TitlesOfParts>
    <vt:vector size="37" baseType="lpstr">
      <vt:lpstr>blank</vt:lpstr>
      <vt:lpstr>celia2016</vt:lpstr>
      <vt:lpstr>Tillgänglighetsrekommendationer för allmänna bibliotek – redskap för likvärdig service</vt:lpstr>
      <vt:lpstr>Innehåll</vt:lpstr>
      <vt:lpstr>Begrepp och bakgrund</vt:lpstr>
      <vt:lpstr>Tillgänglighet</vt:lpstr>
      <vt:lpstr>Olika slags tillgänglighet</vt:lpstr>
      <vt:lpstr>Det finns ingen medelsvensson!</vt:lpstr>
      <vt:lpstr>Design for All</vt:lpstr>
      <vt:lpstr>Om användare av tillgängliga bibliotekstjänster</vt:lpstr>
      <vt:lpstr>Personer med olika slags funktionsnedsättningar</vt:lpstr>
      <vt:lpstr>Övriga användargrupper</vt:lpstr>
      <vt:lpstr>Varför är inte alla bibliotekstjänster ännu tillgängliga eller användarvänliga?</vt:lpstr>
      <vt:lpstr>Hurdant är ett tillgängligt bibliotek?</vt:lpstr>
      <vt:lpstr>PowerPoint-esitys</vt:lpstr>
      <vt:lpstr>PowerPoint-esitys</vt:lpstr>
      <vt:lpstr>Arbeta strategiskt</vt:lpstr>
      <vt:lpstr>Bibliotekets samlingar och material</vt:lpstr>
      <vt:lpstr>Skapa tjänster som stöder tillgänglighet</vt:lpstr>
      <vt:lpstr>Samarbeta med specialbibliotek</vt:lpstr>
      <vt:lpstr>Kundservice och bemötande</vt:lpstr>
      <vt:lpstr>Ordna evenemang för alla</vt:lpstr>
      <vt:lpstr>Pedagogisk verksamhet</vt:lpstr>
      <vt:lpstr>Kommunicera tillgängligt</vt:lpstr>
      <vt:lpstr>ICT-anskaffningar</vt:lpstr>
      <vt:lpstr>Utrymmen</vt:lpstr>
      <vt:lpstr>Är tillgängliga toaletter enbart avsedda för rörelsehindrade?</vt:lpstr>
      <vt:lpstr>Några exempel</vt:lpstr>
      <vt:lpstr>Äppelhylla, Karleby stadsbibliotek</vt:lpstr>
      <vt:lpstr>Läshunden låter barn läsa högt utan att rätta</vt:lpstr>
      <vt:lpstr>Böcker för öronen i Vasa</vt:lpstr>
      <vt:lpstr>Landets första svenskspråkiga Regnbågshylla finns på Arbis</vt:lpstr>
      <vt:lpstr>Biblioteket ger rötter till livet</vt:lpstr>
      <vt:lpstr>SeniorSurf på under De gamlas vecka</vt:lpstr>
      <vt:lpstr>Sammanfattning</vt:lpstr>
      <vt:lpstr>Dagens uppgift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Koskela Johanna (Celia)</dc:creator>
  <cp:lastModifiedBy>minnaz</cp:lastModifiedBy>
  <cp:revision>111</cp:revision>
  <dcterms:created xsi:type="dcterms:W3CDTF">2016-03-01T08:38:19Z</dcterms:created>
  <dcterms:modified xsi:type="dcterms:W3CDTF">2017-11-23T06:40:39Z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0x0101006D8EAB2F38CF40419FF86CCD63868FCE</vt:lpwstr>
  </property>
</Properties>
</file>