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4" r:id="rId6"/>
    <p:sldId id="267" r:id="rId7"/>
    <p:sldId id="266" r:id="rId8"/>
    <p:sldId id="276" r:id="rId9"/>
    <p:sldId id="273" r:id="rId10"/>
    <p:sldId id="275" r:id="rId11"/>
    <p:sldId id="260" r:id="rId12"/>
  </p:sldIdLst>
  <p:sldSz cx="9144000" cy="5715000" type="screen16x1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1C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2" autoAdjust="0"/>
  </p:normalViewPr>
  <p:slideViewPr>
    <p:cSldViewPr>
      <p:cViewPr>
        <p:scale>
          <a:sx n="92" d="100"/>
          <a:sy n="92" d="100"/>
        </p:scale>
        <p:origin x="-522" y="174"/>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7820D-1600-4C87-8E16-5465A6115C70}" type="datetimeFigureOut">
              <a:rPr lang="fi-FI" smtClean="0"/>
              <a:t>14.9.2016</a:t>
            </a:fld>
            <a:endParaRPr lang="fi-FI"/>
          </a:p>
        </p:txBody>
      </p:sp>
      <p:sp>
        <p:nvSpPr>
          <p:cNvPr id="4" name="Dian kuvan paikkamerkki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DBED2-885E-417D-AD17-017B9E86BA41}" type="slidenum">
              <a:rPr lang="fi-FI" smtClean="0"/>
              <a:t>‹#›</a:t>
            </a:fld>
            <a:endParaRPr lang="fi-FI"/>
          </a:p>
        </p:txBody>
      </p:sp>
    </p:spTree>
    <p:extLst>
      <p:ext uri="{BB962C8B-B14F-4D97-AF65-F5344CB8AC3E}">
        <p14:creationId xmlns:p14="http://schemas.microsoft.com/office/powerpoint/2010/main" val="1826272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pic>
        <p:nvPicPr>
          <p:cNvPr id="1028" name="Picture 4" descr="Z:\Tuotanto\Celia\Celian visuaalinen ilme\Pattern\celia-taustakuvio-hiili-smaragdi50p.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1832" t="42543" r="28168" b="26207"/>
          <a:stretch/>
        </p:blipFill>
        <p:spPr bwMode="auto">
          <a:xfrm>
            <a:off x="0" y="-1"/>
            <a:ext cx="9144000" cy="5715001"/>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p:cNvSpPr>
            <a:spLocks noGrp="1"/>
          </p:cNvSpPr>
          <p:nvPr>
            <p:ph type="ctrTitle" hasCustomPrompt="1"/>
          </p:nvPr>
        </p:nvSpPr>
        <p:spPr>
          <a:xfrm>
            <a:off x="488810" y="2234614"/>
            <a:ext cx="7772400" cy="1562199"/>
          </a:xfrm>
        </p:spPr>
        <p:txBody>
          <a:bodyPr anchor="b">
            <a:noAutofit/>
          </a:bodyPr>
          <a:lstStyle>
            <a:lvl1pPr algn="l">
              <a:defRPr sz="4400" b="1" baseline="0">
                <a:solidFill>
                  <a:schemeClr val="bg1"/>
                </a:solidFill>
              </a:defRPr>
            </a:lvl1pPr>
          </a:lstStyle>
          <a:p>
            <a:r>
              <a:rPr lang="fi-FI" dirty="0" smtClean="0"/>
              <a:t>Otsikko</a:t>
            </a:r>
            <a:endParaRPr lang="fi-FI" dirty="0"/>
          </a:p>
        </p:txBody>
      </p:sp>
      <p:sp>
        <p:nvSpPr>
          <p:cNvPr id="3" name="Alaotsikko 2"/>
          <p:cNvSpPr>
            <a:spLocks noGrp="1"/>
          </p:cNvSpPr>
          <p:nvPr>
            <p:ph type="subTitle" idx="1" hasCustomPrompt="1"/>
          </p:nvPr>
        </p:nvSpPr>
        <p:spPr>
          <a:xfrm>
            <a:off x="488810" y="4036340"/>
            <a:ext cx="7776864" cy="1200133"/>
          </a:xfrm>
        </p:spPr>
        <p:txBody>
          <a:bodyPr>
            <a:normAutofit/>
          </a:bodyPr>
          <a:lstStyle>
            <a:lvl1pPr marL="0" indent="0" algn="l">
              <a:buNone/>
              <a:defRPr sz="16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Alaotsikko</a:t>
            </a:r>
            <a:endParaRPr lang="fi-FI" dirty="0"/>
          </a:p>
        </p:txBody>
      </p:sp>
      <p:sp>
        <p:nvSpPr>
          <p:cNvPr id="4" name="Päivämäärän paikkamerkki 3"/>
          <p:cNvSpPr>
            <a:spLocks noGrp="1"/>
          </p:cNvSpPr>
          <p:nvPr>
            <p:ph type="dt" sz="half" idx="10"/>
          </p:nvPr>
        </p:nvSpPr>
        <p:spPr>
          <a:xfrm>
            <a:off x="6588224" y="337220"/>
            <a:ext cx="2133600" cy="304271"/>
          </a:xfrm>
          <a:prstGeom prst="rect">
            <a:avLst/>
          </a:prstGeom>
        </p:spPr>
        <p:txBody>
          <a:bodyPr/>
          <a:lstStyle>
            <a:lvl1pPr algn="r">
              <a:defRPr sz="1000" b="1">
                <a:solidFill>
                  <a:schemeClr val="bg1"/>
                </a:solidFill>
              </a:defRPr>
            </a:lvl1pPr>
          </a:lstStyle>
          <a:p>
            <a:fld id="{D9450BAA-C9DD-4AEE-B893-7A007E82D42D}" type="datetime1">
              <a:rPr lang="fi-FI" smtClean="0"/>
              <a:pPr/>
              <a:t>14.9.2016</a:t>
            </a:fld>
            <a:endParaRPr lang="fi-FI" dirty="0"/>
          </a:p>
        </p:txBody>
      </p:sp>
      <p:sp>
        <p:nvSpPr>
          <p:cNvPr id="24" name="Dian numeron paikkamerkki 23"/>
          <p:cNvSpPr>
            <a:spLocks noGrp="1"/>
          </p:cNvSpPr>
          <p:nvPr>
            <p:ph type="sldNum" sz="quarter" idx="12"/>
          </p:nvPr>
        </p:nvSpPr>
        <p:spPr>
          <a:xfrm>
            <a:off x="6696000" y="5256000"/>
            <a:ext cx="2133600" cy="304271"/>
          </a:xfrm>
          <a:prstGeom prst="rect">
            <a:avLst/>
          </a:prstGeom>
        </p:spPr>
        <p:txBody>
          <a:bodyPr/>
          <a:lstStyle>
            <a:lvl1pPr algn="r">
              <a:defRPr sz="1000" b="1">
                <a:solidFill>
                  <a:schemeClr val="bg1"/>
                </a:solidFill>
              </a:defRPr>
            </a:lvl1pPr>
          </a:lstStyle>
          <a:p>
            <a:fld id="{87BBD890-9714-47BC-B6FE-73CFFC699143}" type="slidenum">
              <a:rPr lang="fi-FI" smtClean="0"/>
              <a:pPr/>
              <a:t>‹#›</a:t>
            </a:fld>
            <a:endParaRPr lang="fi-FI" dirty="0"/>
          </a:p>
        </p:txBody>
      </p:sp>
      <p:pic>
        <p:nvPicPr>
          <p:cNvPr id="1027" name="Picture 3" descr="Celian logo, jossa vihreällä taustalla on valkoinen iso C-kirjain ja sen alla teksti Celia." title="Celian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7545" y="-3204"/>
            <a:ext cx="1080120" cy="1525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96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67544" y="360000"/>
            <a:ext cx="7128792" cy="1260482"/>
          </a:xfrm>
        </p:spPr>
        <p:txBody>
          <a:bodyPr anchor="t">
            <a:noAutofit/>
          </a:bodyPr>
          <a:lstStyle>
            <a:lvl1pPr algn="l">
              <a:defRPr sz="4000" b="1"/>
            </a:lvl1pPr>
          </a:lstStyle>
          <a:p>
            <a:r>
              <a:rPr lang="fi-FI" smtClean="0"/>
              <a:t>Muokkaa perustyyl. napsautt.</a:t>
            </a:r>
            <a:endParaRPr lang="fi-FI" dirty="0"/>
          </a:p>
        </p:txBody>
      </p:sp>
      <p:sp>
        <p:nvSpPr>
          <p:cNvPr id="3" name="Sisällön paikkamerkki 2"/>
          <p:cNvSpPr>
            <a:spLocks noGrp="1"/>
          </p:cNvSpPr>
          <p:nvPr>
            <p:ph idx="1"/>
          </p:nvPr>
        </p:nvSpPr>
        <p:spPr>
          <a:xfrm>
            <a:off x="467544" y="1921396"/>
            <a:ext cx="8208912" cy="3384376"/>
          </a:xfrm>
        </p:spPr>
        <p:txBody>
          <a:bodyPr anchor="t" anchorCtr="0">
            <a:normAutofit/>
          </a:bodyPr>
          <a:lstStyle>
            <a:lvl1pPr>
              <a:defRPr sz="2000"/>
            </a:lvl1pPr>
            <a:lvl2pPr>
              <a:defRPr sz="1800"/>
            </a:lvl2pPr>
            <a:lvl3pPr>
              <a:defRPr sz="1600"/>
            </a:lvl3pPr>
            <a:lvl4pPr>
              <a:defRPr sz="1400"/>
            </a:lvl4pPr>
            <a:lvl5pPr>
              <a:defRPr sz="14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Dian numeron paikkamerkki 23"/>
          <p:cNvSpPr>
            <a:spLocks noGrp="1"/>
          </p:cNvSpPr>
          <p:nvPr>
            <p:ph type="sldNum" sz="quarter" idx="12"/>
          </p:nvPr>
        </p:nvSpPr>
        <p:spPr>
          <a:xfrm>
            <a:off x="6696000" y="5256000"/>
            <a:ext cx="2133600" cy="304271"/>
          </a:xfrm>
          <a:prstGeom prst="rect">
            <a:avLst/>
          </a:prstGeom>
        </p:spPr>
        <p:txBody>
          <a:bodyPr/>
          <a:lstStyle>
            <a:lvl1pPr algn="r">
              <a:defRPr sz="1000" b="1">
                <a:solidFill>
                  <a:schemeClr val="tx1"/>
                </a:solidFill>
              </a:defRPr>
            </a:lvl1pPr>
          </a:lstStyle>
          <a:p>
            <a:fld id="{87BBD890-9714-47BC-B6FE-73CFFC699143}" type="slidenum">
              <a:rPr lang="fi-FI" smtClean="0"/>
              <a:pPr/>
              <a:t>‹#›</a:t>
            </a:fld>
            <a:endParaRPr lang="fi-FI" dirty="0"/>
          </a:p>
        </p:txBody>
      </p:sp>
      <p:pic>
        <p:nvPicPr>
          <p:cNvPr id="9" name="Picture 3" descr="Celian logo, jossa vihreällä taustalla on valkoinen iso C-kirjain ja sen alla teksti Celia." title="Celian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56376" y="-3203"/>
            <a:ext cx="750837" cy="1060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566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uvallinen dia">
    <p:spTree>
      <p:nvGrpSpPr>
        <p:cNvPr id="1" name=""/>
        <p:cNvGrpSpPr/>
        <p:nvPr/>
      </p:nvGrpSpPr>
      <p:grpSpPr>
        <a:xfrm>
          <a:off x="0" y="0"/>
          <a:ext cx="0" cy="0"/>
          <a:chOff x="0" y="0"/>
          <a:chExt cx="0" cy="0"/>
        </a:xfrm>
      </p:grpSpPr>
      <p:sp>
        <p:nvSpPr>
          <p:cNvPr id="3" name="Kuvan paikkamerkki 2"/>
          <p:cNvSpPr>
            <a:spLocks noGrp="1"/>
          </p:cNvSpPr>
          <p:nvPr>
            <p:ph type="pic" idx="1"/>
          </p:nvPr>
        </p:nvSpPr>
        <p:spPr>
          <a:xfrm>
            <a:off x="6768000" y="1489348"/>
            <a:ext cx="2376000" cy="378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dirty="0"/>
          </a:p>
        </p:txBody>
      </p:sp>
      <p:sp>
        <p:nvSpPr>
          <p:cNvPr id="12" name="Dian numeron paikkamerkki 23"/>
          <p:cNvSpPr>
            <a:spLocks noGrp="1"/>
          </p:cNvSpPr>
          <p:nvPr>
            <p:ph type="sldNum" sz="quarter" idx="12"/>
          </p:nvPr>
        </p:nvSpPr>
        <p:spPr>
          <a:xfrm>
            <a:off x="6696000" y="5256000"/>
            <a:ext cx="2133600" cy="304271"/>
          </a:xfrm>
          <a:prstGeom prst="rect">
            <a:avLst/>
          </a:prstGeom>
        </p:spPr>
        <p:txBody>
          <a:bodyPr/>
          <a:lstStyle>
            <a:lvl1pPr algn="r">
              <a:defRPr sz="1000" b="1">
                <a:solidFill>
                  <a:schemeClr val="tx1"/>
                </a:solidFill>
              </a:defRPr>
            </a:lvl1pPr>
          </a:lstStyle>
          <a:p>
            <a:fld id="{87BBD890-9714-47BC-B6FE-73CFFC699143}" type="slidenum">
              <a:rPr lang="fi-FI" smtClean="0"/>
              <a:pPr/>
              <a:t>‹#›</a:t>
            </a:fld>
            <a:endParaRPr lang="fi-FI" dirty="0"/>
          </a:p>
        </p:txBody>
      </p:sp>
      <p:sp>
        <p:nvSpPr>
          <p:cNvPr id="16" name="Otsikko 1"/>
          <p:cNvSpPr>
            <a:spLocks noGrp="1"/>
          </p:cNvSpPr>
          <p:nvPr>
            <p:ph type="title"/>
          </p:nvPr>
        </p:nvSpPr>
        <p:spPr>
          <a:xfrm>
            <a:off x="467544" y="360000"/>
            <a:ext cx="7056784" cy="1260482"/>
          </a:xfrm>
        </p:spPr>
        <p:txBody>
          <a:bodyPr anchor="t">
            <a:noAutofit/>
          </a:bodyPr>
          <a:lstStyle>
            <a:lvl1pPr algn="l">
              <a:defRPr sz="4000" b="1"/>
            </a:lvl1pPr>
          </a:lstStyle>
          <a:p>
            <a:r>
              <a:rPr lang="fi-FI" smtClean="0"/>
              <a:t>Muokkaa perustyyl. napsautt.</a:t>
            </a:r>
            <a:endParaRPr lang="fi-FI" dirty="0"/>
          </a:p>
        </p:txBody>
      </p:sp>
      <p:sp>
        <p:nvSpPr>
          <p:cNvPr id="17" name="Sisällön paikkamerkki 2"/>
          <p:cNvSpPr>
            <a:spLocks noGrp="1"/>
          </p:cNvSpPr>
          <p:nvPr>
            <p:ph idx="13"/>
          </p:nvPr>
        </p:nvSpPr>
        <p:spPr>
          <a:xfrm>
            <a:off x="467544" y="1921396"/>
            <a:ext cx="5976664" cy="3312368"/>
          </a:xfrm>
        </p:spPr>
        <p:txBody>
          <a:bodyPr anchor="t" anchorCtr="0">
            <a:normAutofit/>
          </a:bodyPr>
          <a:lstStyle>
            <a:lvl1pPr>
              <a:defRPr sz="2000"/>
            </a:lvl1pPr>
            <a:lvl2pPr>
              <a:defRPr sz="1800"/>
            </a:lvl2pPr>
            <a:lvl3pPr>
              <a:defRPr sz="1600"/>
            </a:lvl3pPr>
            <a:lvl4pPr>
              <a:defRPr sz="1400"/>
            </a:lvl4pPr>
            <a:lvl5pPr>
              <a:defRPr sz="14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pic>
        <p:nvPicPr>
          <p:cNvPr id="18" name="Picture 3" descr="Celian logo, jossa vihreällä taustalla on valkoinen iso C-kirjain ja sen alla teksti Celia." title="Celian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56376" y="-3203"/>
            <a:ext cx="750837" cy="1060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36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äliotsikkodia">
    <p:spTree>
      <p:nvGrpSpPr>
        <p:cNvPr id="1" name=""/>
        <p:cNvGrpSpPr/>
        <p:nvPr/>
      </p:nvGrpSpPr>
      <p:grpSpPr>
        <a:xfrm>
          <a:off x="0" y="0"/>
          <a:ext cx="0" cy="0"/>
          <a:chOff x="0" y="0"/>
          <a:chExt cx="0" cy="0"/>
        </a:xfrm>
      </p:grpSpPr>
      <p:pic>
        <p:nvPicPr>
          <p:cNvPr id="2050" name="Picture 2" descr="Z:\Tuotanto\Celia\Celian visuaalinen ilme\Pattern\celia-taustakuvio-hiili-smaragdi50p.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5417" t="35313" r="34583" b="33438"/>
          <a:stretch/>
        </p:blipFill>
        <p:spPr bwMode="auto">
          <a:xfrm>
            <a:off x="0" y="0"/>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9" name="Otsikko 1"/>
          <p:cNvSpPr>
            <a:spLocks noGrp="1"/>
          </p:cNvSpPr>
          <p:nvPr>
            <p:ph type="ctrTitle" hasCustomPrompt="1"/>
          </p:nvPr>
        </p:nvSpPr>
        <p:spPr>
          <a:xfrm>
            <a:off x="467544" y="481236"/>
            <a:ext cx="7772400" cy="1562199"/>
          </a:xfrm>
        </p:spPr>
        <p:txBody>
          <a:bodyPr anchor="t">
            <a:noAutofit/>
          </a:bodyPr>
          <a:lstStyle>
            <a:lvl1pPr algn="l">
              <a:defRPr sz="4400" b="1" baseline="0">
                <a:solidFill>
                  <a:schemeClr val="bg1"/>
                </a:solidFill>
              </a:defRPr>
            </a:lvl1pPr>
          </a:lstStyle>
          <a:p>
            <a:r>
              <a:rPr lang="fi-FI" dirty="0" smtClean="0"/>
              <a:t>Väliotsikkodia</a:t>
            </a:r>
            <a:endParaRPr lang="fi-FI" dirty="0"/>
          </a:p>
        </p:txBody>
      </p:sp>
      <p:sp>
        <p:nvSpPr>
          <p:cNvPr id="10" name="Alaotsikko 2"/>
          <p:cNvSpPr>
            <a:spLocks noGrp="1"/>
          </p:cNvSpPr>
          <p:nvPr>
            <p:ph type="subTitle" idx="1" hasCustomPrompt="1"/>
          </p:nvPr>
        </p:nvSpPr>
        <p:spPr>
          <a:xfrm>
            <a:off x="467544" y="1263191"/>
            <a:ext cx="7776864" cy="1200133"/>
          </a:xfrm>
        </p:spPr>
        <p:txBody>
          <a:bodyPr anchor="t">
            <a:normAutofit/>
          </a:bodyPr>
          <a:lstStyle>
            <a:lvl1pPr marL="0" indent="0" algn="l">
              <a:buNone/>
              <a:defRPr sz="16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alaotsikko</a:t>
            </a:r>
            <a:endParaRPr lang="fi-FI" dirty="0"/>
          </a:p>
        </p:txBody>
      </p:sp>
      <p:sp>
        <p:nvSpPr>
          <p:cNvPr id="14" name="Dian numeron paikkamerkki 23"/>
          <p:cNvSpPr>
            <a:spLocks noGrp="1"/>
          </p:cNvSpPr>
          <p:nvPr>
            <p:ph type="sldNum" sz="quarter" idx="12"/>
          </p:nvPr>
        </p:nvSpPr>
        <p:spPr>
          <a:xfrm>
            <a:off x="6696000" y="5256000"/>
            <a:ext cx="2133600" cy="304271"/>
          </a:xfrm>
          <a:prstGeom prst="rect">
            <a:avLst/>
          </a:prstGeom>
        </p:spPr>
        <p:txBody>
          <a:bodyPr/>
          <a:lstStyle>
            <a:lvl1pPr>
              <a:defRPr sz="1000" b="1">
                <a:solidFill>
                  <a:schemeClr val="bg1"/>
                </a:solidFill>
              </a:defRPr>
            </a:lvl1pPr>
          </a:lstStyle>
          <a:p>
            <a:pPr algn="r"/>
            <a:fld id="{87BBD890-9714-47BC-B6FE-73CFFC699143}" type="slidenum">
              <a:rPr lang="fi-FI" smtClean="0"/>
              <a:pPr algn="r"/>
              <a:t>‹#›</a:t>
            </a:fld>
            <a:endParaRPr lang="fi-FI" dirty="0"/>
          </a:p>
        </p:txBody>
      </p:sp>
    </p:spTree>
    <p:extLst>
      <p:ext uri="{BB962C8B-B14F-4D97-AF65-F5344CB8AC3E}">
        <p14:creationId xmlns:p14="http://schemas.microsoft.com/office/powerpoint/2010/main" val="155878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petusdia">
    <p:spTree>
      <p:nvGrpSpPr>
        <p:cNvPr id="1" name=""/>
        <p:cNvGrpSpPr/>
        <p:nvPr/>
      </p:nvGrpSpPr>
      <p:grpSpPr>
        <a:xfrm>
          <a:off x="0" y="0"/>
          <a:ext cx="0" cy="0"/>
          <a:chOff x="0" y="0"/>
          <a:chExt cx="0" cy="0"/>
        </a:xfrm>
      </p:grpSpPr>
      <p:pic>
        <p:nvPicPr>
          <p:cNvPr id="3074" name="Picture 2" descr="Z:\Tuotanto\Celia\Celian visuaalinen ilme\Pattern\celia-taustakuvio-hiili-smaragdi50p.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562" t="23606" r="45437" b="45144"/>
          <a:stretch/>
        </p:blipFill>
        <p:spPr bwMode="auto">
          <a:xfrm>
            <a:off x="0" y="-1"/>
            <a:ext cx="9144000" cy="571500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Valkoinen C-kirjain, joka on osa Celian logoa" title="Celian logo"/>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20736" t="18602" r="19431" b="37969"/>
          <a:stretch/>
        </p:blipFill>
        <p:spPr bwMode="auto">
          <a:xfrm>
            <a:off x="4234559" y="4585692"/>
            <a:ext cx="674881" cy="691874"/>
          </a:xfrm>
          <a:prstGeom prst="rect">
            <a:avLst/>
          </a:prstGeom>
          <a:noFill/>
          <a:extLst>
            <a:ext uri="{909E8E84-426E-40DD-AFC4-6F175D3DCCD1}">
              <a14:hiddenFill xmlns:a14="http://schemas.microsoft.com/office/drawing/2010/main">
                <a:solidFill>
                  <a:srgbClr val="FFFFFF"/>
                </a:solidFill>
              </a14:hiddenFill>
            </a:ext>
          </a:extLst>
        </p:spPr>
      </p:pic>
      <p:sp>
        <p:nvSpPr>
          <p:cNvPr id="10" name="Alaotsikko 2"/>
          <p:cNvSpPr>
            <a:spLocks noGrp="1"/>
          </p:cNvSpPr>
          <p:nvPr>
            <p:ph type="subTitle" idx="1" hasCustomPrompt="1"/>
          </p:nvPr>
        </p:nvSpPr>
        <p:spPr>
          <a:xfrm>
            <a:off x="400304" y="4072956"/>
            <a:ext cx="3577540" cy="1200133"/>
          </a:xfrm>
        </p:spPr>
        <p:txBody>
          <a:bodyPr anchor="b">
            <a:normAutofit/>
          </a:bodyPr>
          <a:lstStyle>
            <a:lvl1pPr marL="0" indent="0" algn="l">
              <a:buNone/>
              <a:defRPr sz="11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Yhteystiedot (nimi lihavoituna)</a:t>
            </a:r>
          </a:p>
        </p:txBody>
      </p:sp>
    </p:spTree>
    <p:extLst>
      <p:ext uri="{BB962C8B-B14F-4D97-AF65-F5344CB8AC3E}">
        <p14:creationId xmlns:p14="http://schemas.microsoft.com/office/powerpoint/2010/main" val="224116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356619995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8"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celia.fi/"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Alla </a:t>
            </a:r>
            <a:r>
              <a:rPr lang="fi-FI" dirty="0" err="1" smtClean="0"/>
              <a:t>läser</a:t>
            </a:r>
            <a:r>
              <a:rPr lang="fi-FI" dirty="0" smtClean="0"/>
              <a:t> II</a:t>
            </a:r>
            <a:endParaRPr lang="fi-FI" dirty="0"/>
          </a:p>
        </p:txBody>
      </p:sp>
      <p:sp>
        <p:nvSpPr>
          <p:cNvPr id="3" name="Alaotsikko 2"/>
          <p:cNvSpPr>
            <a:spLocks noGrp="1"/>
          </p:cNvSpPr>
          <p:nvPr>
            <p:ph type="subTitle" idx="1"/>
          </p:nvPr>
        </p:nvSpPr>
        <p:spPr/>
        <p:txBody>
          <a:bodyPr/>
          <a:lstStyle/>
          <a:p>
            <a:pPr fontAlgn="base"/>
            <a:r>
              <a:rPr lang="fi-FI" dirty="0" smtClean="0"/>
              <a:t>Vasa 15.9.2016</a:t>
            </a:r>
            <a:endParaRPr lang="fi-FI" dirty="0"/>
          </a:p>
        </p:txBody>
      </p:sp>
      <p:sp>
        <p:nvSpPr>
          <p:cNvPr id="4" name="Päivämäärän paikkamerkki 3"/>
          <p:cNvSpPr>
            <a:spLocks noGrp="1"/>
          </p:cNvSpPr>
          <p:nvPr>
            <p:ph type="dt" sz="half" idx="10"/>
          </p:nvPr>
        </p:nvSpPr>
        <p:spPr/>
        <p:txBody>
          <a:bodyPr/>
          <a:lstStyle/>
          <a:p>
            <a:fld id="{D9450BAA-C9DD-4AEE-B893-7A007E82D42D}" type="datetime1">
              <a:rPr lang="fi-FI" smtClean="0"/>
              <a:pPr/>
              <a:t>14.9.2016</a:t>
            </a:fld>
            <a:endParaRPr lang="fi-FI" dirty="0"/>
          </a:p>
        </p:txBody>
      </p:sp>
      <p:sp>
        <p:nvSpPr>
          <p:cNvPr id="5" name="Dian numeron paikkamerkki 4"/>
          <p:cNvSpPr>
            <a:spLocks noGrp="1"/>
          </p:cNvSpPr>
          <p:nvPr>
            <p:ph type="sldNum" sz="quarter" idx="12"/>
          </p:nvPr>
        </p:nvSpPr>
        <p:spPr/>
        <p:txBody>
          <a:bodyPr/>
          <a:lstStyle/>
          <a:p>
            <a:fld id="{87BBD890-9714-47BC-B6FE-73CFFC699143}" type="slidenum">
              <a:rPr lang="fi-FI" smtClean="0"/>
              <a:pPr/>
              <a:t>1</a:t>
            </a:fld>
            <a:endParaRPr lang="fi-FI" dirty="0"/>
          </a:p>
        </p:txBody>
      </p:sp>
    </p:spTree>
    <p:extLst>
      <p:ext uri="{BB962C8B-B14F-4D97-AF65-F5344CB8AC3E}">
        <p14:creationId xmlns:p14="http://schemas.microsoft.com/office/powerpoint/2010/main" val="316037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n paikkamerkki 5"/>
          <p:cNvPicPr>
            <a:picLocks noGrp="1" noChangeAspect="1"/>
          </p:cNvPicPr>
          <p:nvPr>
            <p:ph type="pic" idx="1"/>
          </p:nvPr>
        </p:nvPicPr>
        <p:blipFill>
          <a:blip r:embed="rId2">
            <a:extLst>
              <a:ext uri="{28A0092B-C50C-407E-A947-70E740481C1C}">
                <a14:useLocalDpi xmlns:a14="http://schemas.microsoft.com/office/drawing/2010/main" val="0"/>
              </a:ext>
            </a:extLst>
          </a:blip>
          <a:srcRect t="172" b="172"/>
          <a:stretch>
            <a:fillRect/>
          </a:stretch>
        </p:blipFill>
        <p:spPr/>
      </p:pic>
      <p:sp>
        <p:nvSpPr>
          <p:cNvPr id="3" name="Dian numeron paikkamerkki 2"/>
          <p:cNvSpPr>
            <a:spLocks noGrp="1"/>
          </p:cNvSpPr>
          <p:nvPr>
            <p:ph type="sldNum" sz="quarter" idx="12"/>
          </p:nvPr>
        </p:nvSpPr>
        <p:spPr/>
        <p:txBody>
          <a:bodyPr/>
          <a:lstStyle/>
          <a:p>
            <a:fld id="{87BBD890-9714-47BC-B6FE-73CFFC699143}" type="slidenum">
              <a:rPr lang="fi-FI" smtClean="0"/>
              <a:pPr/>
              <a:t>2</a:t>
            </a:fld>
            <a:endParaRPr lang="fi-FI" dirty="0"/>
          </a:p>
        </p:txBody>
      </p:sp>
      <p:sp>
        <p:nvSpPr>
          <p:cNvPr id="4" name="Otsikko 3"/>
          <p:cNvSpPr>
            <a:spLocks noGrp="1"/>
          </p:cNvSpPr>
          <p:nvPr>
            <p:ph type="title"/>
          </p:nvPr>
        </p:nvSpPr>
        <p:spPr>
          <a:xfrm>
            <a:off x="467544" y="360000"/>
            <a:ext cx="7056784" cy="1993444"/>
          </a:xfrm>
        </p:spPr>
        <p:txBody>
          <a:bodyPr/>
          <a:lstStyle/>
          <a:p>
            <a:r>
              <a:rPr lang="fi-FI" dirty="0" err="1" smtClean="0"/>
              <a:t>Ska</a:t>
            </a:r>
            <a:r>
              <a:rPr lang="fi-FI" dirty="0" smtClean="0"/>
              <a:t> </a:t>
            </a:r>
            <a:r>
              <a:rPr lang="fi-FI" dirty="0" err="1" smtClean="0"/>
              <a:t>bibliotek</a:t>
            </a:r>
            <a:r>
              <a:rPr lang="fi-FI" dirty="0" smtClean="0"/>
              <a:t> </a:t>
            </a:r>
            <a:r>
              <a:rPr lang="fi-FI" dirty="0" err="1" smtClean="0"/>
              <a:t>betjäna</a:t>
            </a:r>
            <a:r>
              <a:rPr lang="fi-FI" dirty="0" smtClean="0"/>
              <a:t> </a:t>
            </a:r>
            <a:r>
              <a:rPr lang="fi-FI" dirty="0" err="1" smtClean="0"/>
              <a:t>personer</a:t>
            </a:r>
            <a:r>
              <a:rPr lang="fi-FI" dirty="0" smtClean="0"/>
              <a:t> </a:t>
            </a:r>
            <a:r>
              <a:rPr lang="fi-FI" dirty="0" err="1" smtClean="0"/>
              <a:t>med</a:t>
            </a:r>
            <a:r>
              <a:rPr lang="fi-FI" dirty="0" smtClean="0"/>
              <a:t> </a:t>
            </a:r>
            <a:r>
              <a:rPr lang="fi-FI" dirty="0" err="1" smtClean="0"/>
              <a:t>läsnedsättning</a:t>
            </a:r>
            <a:r>
              <a:rPr lang="fi-FI" dirty="0"/>
              <a:t>?</a:t>
            </a:r>
          </a:p>
        </p:txBody>
      </p:sp>
      <p:sp>
        <p:nvSpPr>
          <p:cNvPr id="5" name="Sisällön paikkamerkki 4"/>
          <p:cNvSpPr>
            <a:spLocks noGrp="1"/>
          </p:cNvSpPr>
          <p:nvPr>
            <p:ph idx="13"/>
          </p:nvPr>
        </p:nvSpPr>
        <p:spPr>
          <a:xfrm>
            <a:off x="467544" y="2497460"/>
            <a:ext cx="5976664" cy="2736304"/>
          </a:xfrm>
        </p:spPr>
        <p:txBody>
          <a:bodyPr>
            <a:normAutofit fontScale="70000" lnSpcReduction="20000"/>
          </a:bodyPr>
          <a:lstStyle/>
          <a:p>
            <a:pPr marL="0" indent="0">
              <a:buNone/>
            </a:pPr>
            <a:r>
              <a:rPr lang="fi-FI" dirty="0" smtClean="0"/>
              <a:t>I </a:t>
            </a:r>
            <a:r>
              <a:rPr lang="fi-FI" dirty="0" err="1"/>
              <a:t>f</a:t>
            </a:r>
            <a:r>
              <a:rPr lang="fi-FI" dirty="0" err="1" smtClean="0"/>
              <a:t>örslaget</a:t>
            </a:r>
            <a:r>
              <a:rPr lang="fi-FI" dirty="0" smtClean="0"/>
              <a:t> för </a:t>
            </a:r>
            <a:r>
              <a:rPr lang="fi-FI" dirty="0" err="1" smtClean="0"/>
              <a:t>den</a:t>
            </a:r>
            <a:r>
              <a:rPr lang="fi-FI" dirty="0" smtClean="0"/>
              <a:t> </a:t>
            </a:r>
            <a:r>
              <a:rPr lang="fi-FI" dirty="0" err="1" smtClean="0"/>
              <a:t>nya</a:t>
            </a:r>
            <a:r>
              <a:rPr lang="fi-FI" dirty="0" smtClean="0"/>
              <a:t> </a:t>
            </a:r>
            <a:r>
              <a:rPr lang="fi-FI" dirty="0" err="1" smtClean="0"/>
              <a:t>bibliotekslagen</a:t>
            </a:r>
            <a:r>
              <a:rPr lang="fi-FI" dirty="0" smtClean="0"/>
              <a:t> </a:t>
            </a:r>
            <a:r>
              <a:rPr lang="fi-FI" dirty="0" err="1" smtClean="0"/>
              <a:t>definieras</a:t>
            </a:r>
            <a:r>
              <a:rPr lang="fi-FI" dirty="0" smtClean="0"/>
              <a:t> </a:t>
            </a:r>
            <a:r>
              <a:rPr lang="fi-FI" dirty="0" err="1" smtClean="0"/>
              <a:t>så</a:t>
            </a:r>
            <a:r>
              <a:rPr lang="fi-FI" dirty="0" smtClean="0"/>
              <a:t> </a:t>
            </a:r>
            <a:r>
              <a:rPr lang="fi-FI" dirty="0" err="1" smtClean="0"/>
              <a:t>här</a:t>
            </a:r>
            <a:r>
              <a:rPr lang="fi-FI" dirty="0" smtClean="0"/>
              <a:t>:</a:t>
            </a:r>
          </a:p>
          <a:p>
            <a:pPr marL="0" indent="0">
              <a:buNone/>
            </a:pPr>
            <a:endParaRPr lang="fi-FI" dirty="0"/>
          </a:p>
          <a:p>
            <a:pPr marL="0" indent="0">
              <a:buNone/>
            </a:pPr>
            <a:r>
              <a:rPr lang="sv-SE" b="1" dirty="0" smtClean="0"/>
              <a:t>”7 </a:t>
            </a:r>
            <a:r>
              <a:rPr lang="sv-SE" b="1" dirty="0"/>
              <a:t>§. </a:t>
            </a:r>
            <a:r>
              <a:rPr lang="sv-SE" i="1" dirty="0"/>
              <a:t>Ordnande av verksamheten vid allmänna bibliotek. </a:t>
            </a:r>
            <a:r>
              <a:rPr lang="sv-SE" dirty="0"/>
              <a:t>I paragrafen föreslås bestämmelser om ordnande av verksamheten vid allmänna bibliotek. Ett allmänt bibliotek ska enligt 1 mom. kunna användas av och vara tillgängligt för alla. Avsikten är att ett allmänt bibliotek ska er-bjuda alla tillgång till sitt material, sina lokaler och sina tjänster. Ett allmänt bibliotek ska kunna användas av och vara tillgängligt för barn, unga, vuxna och äldre. Ett allmänt bibliotek är en </a:t>
            </a:r>
            <a:r>
              <a:rPr lang="sv-SE" dirty="0" err="1"/>
              <a:t>närtjänst</a:t>
            </a:r>
            <a:r>
              <a:rPr lang="sv-SE" dirty="0"/>
              <a:t> och den ska ha tillräcklig öppettider. </a:t>
            </a:r>
            <a:r>
              <a:rPr lang="sv-SE" sz="2300" b="1" dirty="0"/>
              <a:t>När det gäller ordnandet av de allmänna bibliotekens tjänster och det material som biblioteken erbjuder tillgång till ska främjandet av jämlikheten och grupper med särskilda behov, särskilt personer med läshinder, beaktas</a:t>
            </a:r>
            <a:r>
              <a:rPr lang="sv-SE" sz="2300" b="1" dirty="0" smtClean="0"/>
              <a:t>.”</a:t>
            </a:r>
            <a:endParaRPr lang="fi-FI" sz="2300" b="1" dirty="0" smtClean="0"/>
          </a:p>
          <a:p>
            <a:endParaRPr lang="fi-FI" dirty="0"/>
          </a:p>
        </p:txBody>
      </p:sp>
    </p:spTree>
    <p:extLst>
      <p:ext uri="{BB962C8B-B14F-4D97-AF65-F5344CB8AC3E}">
        <p14:creationId xmlns:p14="http://schemas.microsoft.com/office/powerpoint/2010/main" val="1421052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n paikkamerkki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774750" y="1489348"/>
            <a:ext cx="2362500" cy="3780000"/>
          </a:xfrm>
        </p:spPr>
      </p:pic>
      <p:sp>
        <p:nvSpPr>
          <p:cNvPr id="3" name="Dian numeron paikkamerkki 2"/>
          <p:cNvSpPr>
            <a:spLocks noGrp="1"/>
          </p:cNvSpPr>
          <p:nvPr>
            <p:ph type="sldNum" sz="quarter" idx="12"/>
          </p:nvPr>
        </p:nvSpPr>
        <p:spPr/>
        <p:txBody>
          <a:bodyPr/>
          <a:lstStyle/>
          <a:p>
            <a:fld id="{87BBD890-9714-47BC-B6FE-73CFFC699143}" type="slidenum">
              <a:rPr lang="fi-FI" smtClean="0"/>
              <a:pPr/>
              <a:t>3</a:t>
            </a:fld>
            <a:endParaRPr lang="fi-FI" dirty="0"/>
          </a:p>
        </p:txBody>
      </p:sp>
      <p:sp>
        <p:nvSpPr>
          <p:cNvPr id="4" name="Otsikko 3"/>
          <p:cNvSpPr>
            <a:spLocks noGrp="1"/>
          </p:cNvSpPr>
          <p:nvPr>
            <p:ph type="title"/>
          </p:nvPr>
        </p:nvSpPr>
        <p:spPr>
          <a:xfrm>
            <a:off x="467544" y="360000"/>
            <a:ext cx="7056784" cy="1993444"/>
          </a:xfrm>
        </p:spPr>
        <p:txBody>
          <a:bodyPr/>
          <a:lstStyle/>
          <a:p>
            <a:r>
              <a:rPr lang="fi-FI" dirty="0" err="1" smtClean="0"/>
              <a:t>Celias</a:t>
            </a:r>
            <a:r>
              <a:rPr lang="fi-FI" dirty="0" smtClean="0"/>
              <a:t> </a:t>
            </a:r>
            <a:r>
              <a:rPr lang="fi-FI" dirty="0" err="1" smtClean="0"/>
              <a:t>tjänster</a:t>
            </a:r>
            <a:r>
              <a:rPr lang="fi-FI" dirty="0" smtClean="0"/>
              <a:t>:</a:t>
            </a:r>
            <a:br>
              <a:rPr lang="fi-FI" dirty="0" smtClean="0"/>
            </a:br>
            <a:r>
              <a:rPr lang="fi-FI" dirty="0" err="1" smtClean="0"/>
              <a:t>rekommendera</a:t>
            </a:r>
            <a:r>
              <a:rPr lang="fi-FI" dirty="0" smtClean="0"/>
              <a:t> </a:t>
            </a:r>
            <a:br>
              <a:rPr lang="fi-FI" dirty="0" smtClean="0"/>
            </a:br>
            <a:r>
              <a:rPr lang="fi-FI" dirty="0" err="1" smtClean="0"/>
              <a:t>och</a:t>
            </a:r>
            <a:r>
              <a:rPr lang="fi-FI" dirty="0" smtClean="0"/>
              <a:t> </a:t>
            </a:r>
            <a:r>
              <a:rPr lang="fi-FI" dirty="0" err="1" smtClean="0"/>
              <a:t>ge</a:t>
            </a:r>
            <a:r>
              <a:rPr lang="fi-FI" dirty="0" smtClean="0"/>
              <a:t> i </a:t>
            </a:r>
            <a:r>
              <a:rPr lang="fi-FI" dirty="0" err="1" smtClean="0"/>
              <a:t>bruk</a:t>
            </a:r>
            <a:endParaRPr lang="fi-FI" dirty="0"/>
          </a:p>
        </p:txBody>
      </p:sp>
      <p:sp>
        <p:nvSpPr>
          <p:cNvPr id="5" name="Sisällön paikkamerkki 4"/>
          <p:cNvSpPr>
            <a:spLocks noGrp="1"/>
          </p:cNvSpPr>
          <p:nvPr>
            <p:ph idx="13"/>
          </p:nvPr>
        </p:nvSpPr>
        <p:spPr>
          <a:xfrm>
            <a:off x="467544" y="2425452"/>
            <a:ext cx="5976664" cy="2808312"/>
          </a:xfrm>
        </p:spPr>
        <p:txBody>
          <a:bodyPr>
            <a:normAutofit/>
          </a:bodyPr>
          <a:lstStyle/>
          <a:p>
            <a:r>
              <a:rPr lang="fi-FI" dirty="0" err="1" smtClean="0"/>
              <a:t>Sätt</a:t>
            </a:r>
            <a:r>
              <a:rPr lang="fi-FI" dirty="0" smtClean="0"/>
              <a:t> </a:t>
            </a:r>
            <a:r>
              <a:rPr lang="fi-FI" dirty="0" err="1" smtClean="0"/>
              <a:t>ditt</a:t>
            </a:r>
            <a:r>
              <a:rPr lang="fi-FI" dirty="0" smtClean="0"/>
              <a:t> </a:t>
            </a:r>
            <a:r>
              <a:rPr lang="fi-FI" dirty="0" err="1" smtClean="0"/>
              <a:t>bibliotek</a:t>
            </a:r>
            <a:r>
              <a:rPr lang="fi-FI" dirty="0" smtClean="0"/>
              <a:t> </a:t>
            </a:r>
            <a:r>
              <a:rPr lang="fi-FI" dirty="0" err="1" smtClean="0"/>
              <a:t>som</a:t>
            </a:r>
            <a:r>
              <a:rPr lang="fi-FI" dirty="0" smtClean="0"/>
              <a:t> </a:t>
            </a:r>
            <a:r>
              <a:rPr lang="fi-FI" dirty="0" err="1" smtClean="0"/>
              <a:t>kund</a:t>
            </a:r>
            <a:r>
              <a:rPr lang="fi-FI" dirty="0" smtClean="0"/>
              <a:t> </a:t>
            </a:r>
            <a:r>
              <a:rPr lang="fi-FI" dirty="0" err="1" smtClean="0"/>
              <a:t>hos</a:t>
            </a:r>
            <a:r>
              <a:rPr lang="fi-FI" dirty="0" smtClean="0"/>
              <a:t> Celia.</a:t>
            </a:r>
          </a:p>
          <a:p>
            <a:r>
              <a:rPr lang="fi-FI" dirty="0" err="1" smtClean="0"/>
              <a:t>Berätta</a:t>
            </a:r>
            <a:r>
              <a:rPr lang="fi-FI" dirty="0" smtClean="0"/>
              <a:t> </a:t>
            </a:r>
            <a:r>
              <a:rPr lang="fi-FI" dirty="0" err="1" smtClean="0"/>
              <a:t>om</a:t>
            </a:r>
            <a:r>
              <a:rPr lang="fi-FI" dirty="0" smtClean="0"/>
              <a:t> </a:t>
            </a:r>
            <a:r>
              <a:rPr lang="fi-FI" dirty="0" err="1" smtClean="0"/>
              <a:t>era</a:t>
            </a:r>
            <a:r>
              <a:rPr lang="fi-FI" dirty="0" smtClean="0"/>
              <a:t> </a:t>
            </a:r>
            <a:r>
              <a:rPr lang="fi-FI" dirty="0" err="1" smtClean="0"/>
              <a:t>tjänster</a:t>
            </a:r>
            <a:r>
              <a:rPr lang="fi-FI" dirty="0" smtClean="0"/>
              <a:t> </a:t>
            </a:r>
            <a:r>
              <a:rPr lang="fi-FI" dirty="0" err="1" smtClean="0"/>
              <a:t>till</a:t>
            </a:r>
            <a:r>
              <a:rPr lang="fi-FI" dirty="0" smtClean="0"/>
              <a:t> </a:t>
            </a:r>
            <a:r>
              <a:rPr lang="fi-FI" dirty="0" err="1" smtClean="0"/>
              <a:t>några</a:t>
            </a:r>
            <a:r>
              <a:rPr lang="fi-FI" dirty="0" smtClean="0"/>
              <a:t> </a:t>
            </a:r>
            <a:r>
              <a:rPr lang="fi-FI" dirty="0" err="1" smtClean="0"/>
              <a:t>nyckelpersoner</a:t>
            </a:r>
            <a:r>
              <a:rPr lang="fi-FI" dirty="0" smtClean="0"/>
              <a:t> (</a:t>
            </a:r>
            <a:r>
              <a:rPr lang="fi-FI" dirty="0" err="1" smtClean="0"/>
              <a:t>rehabiliteringsledare</a:t>
            </a:r>
            <a:r>
              <a:rPr lang="fi-FI" dirty="0" smtClean="0"/>
              <a:t>, </a:t>
            </a:r>
            <a:r>
              <a:rPr lang="fi-FI" dirty="0" err="1" smtClean="0"/>
              <a:t>lärare</a:t>
            </a:r>
            <a:r>
              <a:rPr lang="fi-FI" dirty="0" smtClean="0"/>
              <a:t> </a:t>
            </a:r>
            <a:r>
              <a:rPr lang="fi-FI" dirty="0" err="1" smtClean="0"/>
              <a:t>osv</a:t>
            </a:r>
            <a:r>
              <a:rPr lang="fi-FI" dirty="0" smtClean="0"/>
              <a:t>.</a:t>
            </a:r>
            <a:r>
              <a:rPr lang="fi-FI" dirty="0"/>
              <a:t>)</a:t>
            </a:r>
            <a:r>
              <a:rPr lang="fi-FI" dirty="0" smtClean="0"/>
              <a:t> </a:t>
            </a:r>
            <a:r>
              <a:rPr lang="fi-FI" dirty="0" err="1" smtClean="0"/>
              <a:t>så</a:t>
            </a:r>
            <a:r>
              <a:rPr lang="fi-FI" dirty="0" smtClean="0"/>
              <a:t> </a:t>
            </a:r>
            <a:r>
              <a:rPr lang="fi-FI" dirty="0" err="1" smtClean="0"/>
              <a:t>att</a:t>
            </a:r>
            <a:r>
              <a:rPr lang="fi-FI" dirty="0" smtClean="0"/>
              <a:t> de </a:t>
            </a:r>
            <a:r>
              <a:rPr lang="fi-FI" dirty="0" err="1" smtClean="0"/>
              <a:t>sprider</a:t>
            </a:r>
            <a:r>
              <a:rPr lang="fi-FI" dirty="0" smtClean="0"/>
              <a:t> </a:t>
            </a:r>
            <a:r>
              <a:rPr lang="fi-FI" dirty="0" err="1" smtClean="0"/>
              <a:t>vetande</a:t>
            </a:r>
            <a:r>
              <a:rPr lang="fi-FI" dirty="0" smtClean="0"/>
              <a:t> </a:t>
            </a:r>
            <a:r>
              <a:rPr lang="fi-FI" dirty="0" err="1" smtClean="0"/>
              <a:t>framåt</a:t>
            </a:r>
            <a:r>
              <a:rPr lang="fi-FI" dirty="0" smtClean="0"/>
              <a:t>.</a:t>
            </a:r>
          </a:p>
          <a:p>
            <a:r>
              <a:rPr lang="fi-FI" dirty="0" err="1" smtClean="0"/>
              <a:t>Registrera</a:t>
            </a:r>
            <a:r>
              <a:rPr lang="fi-FI" dirty="0" smtClean="0"/>
              <a:t> </a:t>
            </a:r>
            <a:r>
              <a:rPr lang="fi-FI" dirty="0" err="1" smtClean="0"/>
              <a:t>användare</a:t>
            </a:r>
            <a:r>
              <a:rPr lang="fi-FI" dirty="0" smtClean="0"/>
              <a:t> </a:t>
            </a:r>
            <a:r>
              <a:rPr lang="fi-FI" dirty="0" err="1" smtClean="0"/>
              <a:t>till</a:t>
            </a:r>
            <a:r>
              <a:rPr lang="fi-FI" dirty="0" smtClean="0"/>
              <a:t> </a:t>
            </a:r>
            <a:r>
              <a:rPr lang="fi-FI" dirty="0" err="1" smtClean="0"/>
              <a:t>Celias</a:t>
            </a:r>
            <a:r>
              <a:rPr lang="fi-FI" dirty="0" smtClean="0"/>
              <a:t> </a:t>
            </a:r>
            <a:r>
              <a:rPr lang="fi-FI" dirty="0" err="1" smtClean="0"/>
              <a:t>nättjänst</a:t>
            </a:r>
            <a:r>
              <a:rPr lang="fi-FI" dirty="0" smtClean="0"/>
              <a:t> </a:t>
            </a:r>
          </a:p>
          <a:p>
            <a:r>
              <a:rPr lang="fi-FI" dirty="0" smtClean="0"/>
              <a:t>Visa </a:t>
            </a:r>
            <a:r>
              <a:rPr lang="fi-FI" dirty="0" err="1" smtClean="0"/>
              <a:t>hur</a:t>
            </a:r>
            <a:r>
              <a:rPr lang="fi-FI" dirty="0" smtClean="0"/>
              <a:t> det </a:t>
            </a:r>
            <a:r>
              <a:rPr lang="fi-FI" dirty="0" err="1" smtClean="0"/>
              <a:t>fungerar</a:t>
            </a:r>
            <a:r>
              <a:rPr lang="fi-FI" dirty="0" smtClean="0"/>
              <a:t> </a:t>
            </a:r>
            <a:r>
              <a:rPr lang="fi-FI" dirty="0" err="1" smtClean="0"/>
              <a:t>att</a:t>
            </a:r>
            <a:r>
              <a:rPr lang="fi-FI" dirty="0" smtClean="0"/>
              <a:t> </a:t>
            </a:r>
            <a:r>
              <a:rPr lang="fi-FI" dirty="0" err="1" smtClean="0"/>
              <a:t>låna</a:t>
            </a:r>
            <a:r>
              <a:rPr lang="fi-FI" dirty="0" smtClean="0"/>
              <a:t> </a:t>
            </a:r>
            <a:r>
              <a:rPr lang="fi-FI" dirty="0" err="1" smtClean="0"/>
              <a:t>och</a:t>
            </a:r>
            <a:r>
              <a:rPr lang="fi-FI" dirty="0" smtClean="0"/>
              <a:t> </a:t>
            </a:r>
            <a:r>
              <a:rPr lang="fi-FI" dirty="0" err="1" smtClean="0"/>
              <a:t>lyssna</a:t>
            </a:r>
            <a:r>
              <a:rPr lang="fi-FI" dirty="0" smtClean="0"/>
              <a:t> </a:t>
            </a:r>
            <a:r>
              <a:rPr lang="fi-FI" dirty="0" err="1" smtClean="0"/>
              <a:t>på</a:t>
            </a:r>
            <a:r>
              <a:rPr lang="fi-FI" dirty="0" smtClean="0"/>
              <a:t> </a:t>
            </a:r>
            <a:r>
              <a:rPr lang="fi-FI" dirty="0"/>
              <a:t>(</a:t>
            </a:r>
            <a:r>
              <a:rPr lang="fi-FI" dirty="0" err="1"/>
              <a:t>samarbeta</a:t>
            </a:r>
            <a:r>
              <a:rPr lang="fi-FI" dirty="0"/>
              <a:t> </a:t>
            </a:r>
            <a:r>
              <a:rPr lang="fi-FI" dirty="0" err="1"/>
              <a:t>evt</a:t>
            </a:r>
            <a:r>
              <a:rPr lang="fi-FI" dirty="0"/>
              <a:t>. </a:t>
            </a:r>
            <a:r>
              <a:rPr lang="fi-FI" dirty="0" err="1"/>
              <a:t>med</a:t>
            </a:r>
            <a:r>
              <a:rPr lang="fi-FI" dirty="0"/>
              <a:t> </a:t>
            </a:r>
            <a:r>
              <a:rPr lang="fi-FI" dirty="0" err="1"/>
              <a:t>olika</a:t>
            </a:r>
            <a:r>
              <a:rPr lang="fi-FI" dirty="0"/>
              <a:t> </a:t>
            </a:r>
            <a:r>
              <a:rPr lang="fi-FI" dirty="0" err="1"/>
              <a:t>föreningar</a:t>
            </a:r>
            <a:r>
              <a:rPr lang="fi-FI" dirty="0"/>
              <a:t>) </a:t>
            </a:r>
            <a:endParaRPr lang="fi-FI" dirty="0" smtClean="0"/>
          </a:p>
          <a:p>
            <a:r>
              <a:rPr lang="fi-FI" dirty="0" smtClean="0"/>
              <a:t>..</a:t>
            </a:r>
            <a:r>
              <a:rPr lang="fi-FI" dirty="0" err="1" smtClean="0"/>
              <a:t>och</a:t>
            </a:r>
            <a:r>
              <a:rPr lang="fi-FI" dirty="0" smtClean="0"/>
              <a:t> </a:t>
            </a:r>
            <a:r>
              <a:rPr lang="fi-FI" dirty="0" err="1" smtClean="0"/>
              <a:t>sedan</a:t>
            </a:r>
            <a:r>
              <a:rPr lang="fi-FI" dirty="0" smtClean="0"/>
              <a:t>:</a:t>
            </a:r>
          </a:p>
          <a:p>
            <a:endParaRPr lang="fi-FI" dirty="0"/>
          </a:p>
          <a:p>
            <a:endParaRPr lang="fi-FI" dirty="0"/>
          </a:p>
        </p:txBody>
      </p:sp>
    </p:spTree>
    <p:extLst>
      <p:ext uri="{BB962C8B-B14F-4D97-AF65-F5344CB8AC3E}">
        <p14:creationId xmlns:p14="http://schemas.microsoft.com/office/powerpoint/2010/main" val="3672545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n paikkamerkki 5"/>
          <p:cNvPicPr>
            <a:picLocks noGrp="1" noChangeAspect="1"/>
          </p:cNvPicPr>
          <p:nvPr>
            <p:ph type="pic" idx="1"/>
          </p:nvPr>
        </p:nvPicPr>
        <p:blipFill>
          <a:blip r:embed="rId2">
            <a:extLst>
              <a:ext uri="{28A0092B-C50C-407E-A947-70E740481C1C}">
                <a14:useLocalDpi xmlns:a14="http://schemas.microsoft.com/office/drawing/2010/main" val="0"/>
              </a:ext>
            </a:extLst>
          </a:blip>
          <a:srcRect t="296" b="296"/>
          <a:stretch>
            <a:fillRect/>
          </a:stretch>
        </p:blipFill>
        <p:spPr/>
      </p:pic>
      <p:sp>
        <p:nvSpPr>
          <p:cNvPr id="3" name="Dian numeron paikkamerkki 2"/>
          <p:cNvSpPr>
            <a:spLocks noGrp="1"/>
          </p:cNvSpPr>
          <p:nvPr>
            <p:ph type="sldNum" sz="quarter" idx="12"/>
          </p:nvPr>
        </p:nvSpPr>
        <p:spPr/>
        <p:txBody>
          <a:bodyPr/>
          <a:lstStyle/>
          <a:p>
            <a:fld id="{87BBD890-9714-47BC-B6FE-73CFFC699143}" type="slidenum">
              <a:rPr lang="fi-FI" smtClean="0"/>
              <a:pPr/>
              <a:t>4</a:t>
            </a:fld>
            <a:endParaRPr lang="fi-FI" dirty="0"/>
          </a:p>
        </p:txBody>
      </p:sp>
      <p:sp>
        <p:nvSpPr>
          <p:cNvPr id="4" name="Otsikko 3"/>
          <p:cNvSpPr>
            <a:spLocks noGrp="1"/>
          </p:cNvSpPr>
          <p:nvPr>
            <p:ph type="title"/>
          </p:nvPr>
        </p:nvSpPr>
        <p:spPr/>
        <p:txBody>
          <a:bodyPr/>
          <a:lstStyle/>
          <a:p>
            <a:r>
              <a:rPr lang="fi-FI" dirty="0" err="1" smtClean="0"/>
              <a:t>Innehållet</a:t>
            </a:r>
            <a:r>
              <a:rPr lang="fi-FI" dirty="0" smtClean="0"/>
              <a:t> </a:t>
            </a:r>
            <a:r>
              <a:rPr lang="fi-FI" dirty="0" err="1" smtClean="0"/>
              <a:t>är</a:t>
            </a:r>
            <a:r>
              <a:rPr lang="fi-FI" dirty="0" smtClean="0"/>
              <a:t> det </a:t>
            </a:r>
            <a:r>
              <a:rPr lang="fi-FI" dirty="0" err="1" smtClean="0"/>
              <a:t>viktiga</a:t>
            </a:r>
            <a:endParaRPr lang="fi-FI" dirty="0"/>
          </a:p>
        </p:txBody>
      </p:sp>
      <p:sp>
        <p:nvSpPr>
          <p:cNvPr id="5" name="Sisällön paikkamerkki 4"/>
          <p:cNvSpPr>
            <a:spLocks noGrp="1"/>
          </p:cNvSpPr>
          <p:nvPr>
            <p:ph idx="13"/>
          </p:nvPr>
        </p:nvSpPr>
        <p:spPr>
          <a:xfrm>
            <a:off x="467544" y="1489348"/>
            <a:ext cx="5976664" cy="3960440"/>
          </a:xfrm>
        </p:spPr>
        <p:txBody>
          <a:bodyPr>
            <a:normAutofit/>
          </a:bodyPr>
          <a:lstStyle/>
          <a:p>
            <a:r>
              <a:rPr lang="fi-FI" dirty="0" err="1" smtClean="0"/>
              <a:t>Ingen</a:t>
            </a:r>
            <a:r>
              <a:rPr lang="fi-FI" dirty="0" smtClean="0"/>
              <a:t> </a:t>
            </a:r>
            <a:r>
              <a:rPr lang="fi-FI" dirty="0" err="1" smtClean="0"/>
              <a:t>vill</a:t>
            </a:r>
            <a:r>
              <a:rPr lang="fi-FI" dirty="0" smtClean="0"/>
              <a:t> </a:t>
            </a:r>
            <a:r>
              <a:rPr lang="fi-FI" dirty="0" err="1" smtClean="0"/>
              <a:t>ansluta</a:t>
            </a:r>
            <a:r>
              <a:rPr lang="fi-FI" dirty="0" smtClean="0"/>
              <a:t> </a:t>
            </a:r>
            <a:r>
              <a:rPr lang="fi-FI" dirty="0" err="1" smtClean="0"/>
              <a:t>sig</a:t>
            </a:r>
            <a:r>
              <a:rPr lang="fi-FI" dirty="0" smtClean="0"/>
              <a:t> </a:t>
            </a:r>
            <a:r>
              <a:rPr lang="fi-FI" dirty="0" err="1" smtClean="0"/>
              <a:t>till</a:t>
            </a:r>
            <a:r>
              <a:rPr lang="fi-FI" dirty="0" smtClean="0"/>
              <a:t> </a:t>
            </a:r>
            <a:r>
              <a:rPr lang="fi-FI" dirty="0" err="1" smtClean="0"/>
              <a:t>tjänsten</a:t>
            </a:r>
            <a:r>
              <a:rPr lang="fi-FI" dirty="0" smtClean="0"/>
              <a:t> </a:t>
            </a:r>
            <a:r>
              <a:rPr lang="fi-FI" dirty="0" err="1" smtClean="0"/>
              <a:t>bara</a:t>
            </a:r>
            <a:r>
              <a:rPr lang="fi-FI" dirty="0" smtClean="0"/>
              <a:t> för </a:t>
            </a:r>
            <a:r>
              <a:rPr lang="fi-FI" dirty="0" err="1" smtClean="0"/>
              <a:t>tjänstens</a:t>
            </a:r>
            <a:r>
              <a:rPr lang="fi-FI" dirty="0" smtClean="0"/>
              <a:t> </a:t>
            </a:r>
            <a:r>
              <a:rPr lang="fi-FI" dirty="0" err="1" smtClean="0"/>
              <a:t>skull</a:t>
            </a:r>
            <a:r>
              <a:rPr lang="fi-FI" dirty="0" smtClean="0"/>
              <a:t>.</a:t>
            </a:r>
          </a:p>
          <a:p>
            <a:r>
              <a:rPr lang="fi-FI" dirty="0" err="1" smtClean="0"/>
              <a:t>Personer</a:t>
            </a:r>
            <a:r>
              <a:rPr lang="fi-FI" dirty="0" smtClean="0"/>
              <a:t> </a:t>
            </a:r>
            <a:r>
              <a:rPr lang="fi-FI" dirty="0" err="1" smtClean="0"/>
              <a:t>med</a:t>
            </a:r>
            <a:r>
              <a:rPr lang="fi-FI" dirty="0" smtClean="0"/>
              <a:t> </a:t>
            </a:r>
            <a:r>
              <a:rPr lang="fi-FI" dirty="0" err="1" smtClean="0"/>
              <a:t>läsnedsättning</a:t>
            </a:r>
            <a:r>
              <a:rPr lang="fi-FI" dirty="0" smtClean="0"/>
              <a:t> </a:t>
            </a:r>
            <a:r>
              <a:rPr lang="fi-FI" dirty="0" err="1" smtClean="0"/>
              <a:t>är</a:t>
            </a:r>
            <a:r>
              <a:rPr lang="fi-FI" dirty="0" smtClean="0"/>
              <a:t> </a:t>
            </a:r>
            <a:r>
              <a:rPr lang="fi-FI" dirty="0" err="1" smtClean="0"/>
              <a:t>likadana</a:t>
            </a:r>
            <a:r>
              <a:rPr lang="fi-FI" dirty="0" smtClean="0"/>
              <a:t> </a:t>
            </a:r>
            <a:r>
              <a:rPr lang="fi-FI" dirty="0" err="1" smtClean="0"/>
              <a:t>som</a:t>
            </a:r>
            <a:r>
              <a:rPr lang="fi-FI" dirty="0" smtClean="0"/>
              <a:t> alla </a:t>
            </a:r>
            <a:r>
              <a:rPr lang="fi-FI" dirty="0" err="1" smtClean="0"/>
              <a:t>andra</a:t>
            </a:r>
            <a:r>
              <a:rPr lang="fi-FI" dirty="0" smtClean="0"/>
              <a:t>.</a:t>
            </a:r>
          </a:p>
          <a:p>
            <a:r>
              <a:rPr lang="fi-FI" dirty="0" err="1" smtClean="0"/>
              <a:t>Samma</a:t>
            </a:r>
            <a:r>
              <a:rPr lang="fi-FI" dirty="0" smtClean="0"/>
              <a:t> </a:t>
            </a:r>
            <a:r>
              <a:rPr lang="fi-FI" dirty="0" err="1" smtClean="0"/>
              <a:t>behov</a:t>
            </a:r>
            <a:r>
              <a:rPr lang="fi-FI" dirty="0" smtClean="0"/>
              <a:t> av </a:t>
            </a:r>
            <a:r>
              <a:rPr lang="fi-FI" dirty="0" err="1" smtClean="0"/>
              <a:t>råd</a:t>
            </a:r>
            <a:r>
              <a:rPr lang="fi-FI" dirty="0" smtClean="0"/>
              <a:t> </a:t>
            </a:r>
            <a:r>
              <a:rPr lang="fi-FI" dirty="0" err="1" smtClean="0"/>
              <a:t>när</a:t>
            </a:r>
            <a:r>
              <a:rPr lang="fi-FI" dirty="0" smtClean="0"/>
              <a:t> det </a:t>
            </a:r>
            <a:r>
              <a:rPr lang="fi-FI" dirty="0" err="1" smtClean="0"/>
              <a:t>gäller</a:t>
            </a:r>
            <a:r>
              <a:rPr lang="fi-FI" dirty="0" smtClean="0"/>
              <a:t> </a:t>
            </a:r>
            <a:r>
              <a:rPr lang="fi-FI" dirty="0" err="1" smtClean="0"/>
              <a:t>böcker</a:t>
            </a:r>
            <a:r>
              <a:rPr lang="fi-FI" dirty="0" smtClean="0"/>
              <a:t>!</a:t>
            </a:r>
          </a:p>
          <a:p>
            <a:r>
              <a:rPr lang="fi-FI" dirty="0" err="1" smtClean="0"/>
              <a:t>Rekommendera</a:t>
            </a:r>
            <a:r>
              <a:rPr lang="fi-FI" dirty="0" smtClean="0"/>
              <a:t> </a:t>
            </a:r>
            <a:r>
              <a:rPr lang="fi-FI" dirty="0" err="1" smtClean="0"/>
              <a:t>titlar</a:t>
            </a:r>
            <a:r>
              <a:rPr lang="fi-FI" dirty="0" smtClean="0"/>
              <a:t>, </a:t>
            </a:r>
            <a:r>
              <a:rPr lang="fi-FI" dirty="0" err="1" smtClean="0"/>
              <a:t>både</a:t>
            </a:r>
            <a:r>
              <a:rPr lang="fi-FI" dirty="0" smtClean="0"/>
              <a:t> </a:t>
            </a:r>
            <a:r>
              <a:rPr lang="fi-FI" dirty="0" err="1" smtClean="0"/>
              <a:t>nyheter</a:t>
            </a:r>
            <a:r>
              <a:rPr lang="fi-FI" dirty="0" smtClean="0"/>
              <a:t> </a:t>
            </a:r>
            <a:r>
              <a:rPr lang="fi-FI" dirty="0" err="1" smtClean="0"/>
              <a:t>och</a:t>
            </a:r>
            <a:r>
              <a:rPr lang="fi-FI" dirty="0" smtClean="0"/>
              <a:t> av de </a:t>
            </a:r>
            <a:r>
              <a:rPr lang="fi-FI" dirty="0" err="1" smtClean="0"/>
              <a:t>gamla</a:t>
            </a:r>
            <a:r>
              <a:rPr lang="fi-FI" dirty="0" smtClean="0"/>
              <a:t> </a:t>
            </a:r>
            <a:r>
              <a:rPr lang="fi-FI" dirty="0" err="1" smtClean="0"/>
              <a:t>goda</a:t>
            </a:r>
            <a:r>
              <a:rPr lang="fi-FI" dirty="0" smtClean="0"/>
              <a:t>.</a:t>
            </a:r>
          </a:p>
          <a:p>
            <a:r>
              <a:rPr lang="fi-FI" dirty="0" err="1" smtClean="0"/>
              <a:t>Ge</a:t>
            </a:r>
            <a:r>
              <a:rPr lang="fi-FI" dirty="0" smtClean="0"/>
              <a:t> </a:t>
            </a:r>
            <a:r>
              <a:rPr lang="fi-FI" dirty="0" err="1" smtClean="0"/>
              <a:t>råd</a:t>
            </a:r>
            <a:r>
              <a:rPr lang="fi-FI" dirty="0"/>
              <a:t> </a:t>
            </a:r>
            <a:r>
              <a:rPr lang="fi-FI" dirty="0" err="1"/>
              <a:t>hur</a:t>
            </a:r>
            <a:r>
              <a:rPr lang="fi-FI" dirty="0"/>
              <a:t> </a:t>
            </a:r>
            <a:r>
              <a:rPr lang="fi-FI" dirty="0" err="1"/>
              <a:t>man</a:t>
            </a:r>
            <a:r>
              <a:rPr lang="fi-FI" dirty="0"/>
              <a:t> </a:t>
            </a:r>
            <a:r>
              <a:rPr lang="fi-FI" dirty="0" err="1"/>
              <a:t>får</a:t>
            </a:r>
            <a:r>
              <a:rPr lang="fi-FI" dirty="0"/>
              <a:t> </a:t>
            </a:r>
            <a:r>
              <a:rPr lang="fi-FI" dirty="0" err="1"/>
              <a:t>tag</a:t>
            </a:r>
            <a:r>
              <a:rPr lang="fi-FI" dirty="0"/>
              <a:t> </a:t>
            </a:r>
            <a:r>
              <a:rPr lang="fi-FI" dirty="0" err="1"/>
              <a:t>på</a:t>
            </a:r>
            <a:r>
              <a:rPr lang="fi-FI" dirty="0"/>
              <a:t> </a:t>
            </a:r>
            <a:r>
              <a:rPr lang="fi-FI" dirty="0" err="1"/>
              <a:t>nyheter</a:t>
            </a:r>
            <a:r>
              <a:rPr lang="fi-FI" dirty="0"/>
              <a:t> </a:t>
            </a:r>
            <a:r>
              <a:rPr lang="fi-FI" dirty="0" err="1"/>
              <a:t>eller</a:t>
            </a:r>
            <a:r>
              <a:rPr lang="fi-FI" dirty="0"/>
              <a:t> </a:t>
            </a:r>
            <a:r>
              <a:rPr lang="fi-FI" dirty="0" smtClean="0"/>
              <a:t>visa </a:t>
            </a:r>
            <a:r>
              <a:rPr lang="fi-FI" dirty="0" err="1" smtClean="0"/>
              <a:t>vettiga</a:t>
            </a:r>
            <a:r>
              <a:rPr lang="fi-FI" dirty="0" smtClean="0"/>
              <a:t> </a:t>
            </a:r>
            <a:r>
              <a:rPr lang="fi-FI" dirty="0" err="1" smtClean="0"/>
              <a:t>sätt</a:t>
            </a:r>
            <a:r>
              <a:rPr lang="fi-FI" dirty="0" smtClean="0"/>
              <a:t> </a:t>
            </a:r>
            <a:r>
              <a:rPr lang="fi-FI" dirty="0" err="1" smtClean="0"/>
              <a:t>att</a:t>
            </a:r>
            <a:r>
              <a:rPr lang="fi-FI" dirty="0" smtClean="0"/>
              <a:t> </a:t>
            </a:r>
            <a:r>
              <a:rPr lang="fi-FI" dirty="0" err="1" smtClean="0"/>
              <a:t>använda</a:t>
            </a:r>
            <a:r>
              <a:rPr lang="fi-FI" dirty="0" smtClean="0"/>
              <a:t> </a:t>
            </a:r>
            <a:r>
              <a:rPr lang="fi-FI" dirty="0" err="1" smtClean="0"/>
              <a:t>nätkataloger</a:t>
            </a:r>
            <a:r>
              <a:rPr lang="fi-FI" dirty="0" smtClean="0"/>
              <a:t>.</a:t>
            </a:r>
          </a:p>
          <a:p>
            <a:r>
              <a:rPr lang="fi-FI" dirty="0" err="1" smtClean="0"/>
              <a:t>Osv</a:t>
            </a:r>
            <a:r>
              <a:rPr lang="fi-FI" dirty="0" smtClean="0"/>
              <a:t>. (</a:t>
            </a:r>
            <a:r>
              <a:rPr lang="fi-FI" dirty="0" err="1" smtClean="0"/>
              <a:t>ni</a:t>
            </a:r>
            <a:r>
              <a:rPr lang="fi-FI" dirty="0" smtClean="0"/>
              <a:t> </a:t>
            </a:r>
            <a:r>
              <a:rPr lang="fi-FI" dirty="0" err="1" smtClean="0"/>
              <a:t>på</a:t>
            </a:r>
            <a:r>
              <a:rPr lang="fi-FI" dirty="0" smtClean="0"/>
              <a:t> </a:t>
            </a:r>
            <a:r>
              <a:rPr lang="fi-FI" dirty="0" err="1" smtClean="0"/>
              <a:t>biblioteken</a:t>
            </a:r>
            <a:r>
              <a:rPr lang="fi-FI" dirty="0" smtClean="0"/>
              <a:t> </a:t>
            </a:r>
            <a:r>
              <a:rPr lang="fi-FI" dirty="0" err="1" smtClean="0"/>
              <a:t>vet</a:t>
            </a:r>
            <a:r>
              <a:rPr lang="fi-FI" dirty="0" smtClean="0"/>
              <a:t> </a:t>
            </a:r>
            <a:r>
              <a:rPr lang="fi-FI" dirty="0" err="1" smtClean="0"/>
              <a:t>detta</a:t>
            </a:r>
            <a:r>
              <a:rPr lang="fi-FI" dirty="0" smtClean="0"/>
              <a:t> </a:t>
            </a:r>
            <a:r>
              <a:rPr lang="fi-FI" dirty="0" err="1" smtClean="0"/>
              <a:t>bättre</a:t>
            </a:r>
            <a:r>
              <a:rPr lang="fi-FI" dirty="0" smtClean="0"/>
              <a:t>). </a:t>
            </a:r>
          </a:p>
          <a:p>
            <a:endParaRPr lang="fi-FI" dirty="0"/>
          </a:p>
        </p:txBody>
      </p:sp>
    </p:spTree>
    <p:extLst>
      <p:ext uri="{BB962C8B-B14F-4D97-AF65-F5344CB8AC3E}">
        <p14:creationId xmlns:p14="http://schemas.microsoft.com/office/powerpoint/2010/main" val="123268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n paikkamerkki 5"/>
          <p:cNvPicPr>
            <a:picLocks noGrp="1" noChangeAspect="1"/>
          </p:cNvPicPr>
          <p:nvPr>
            <p:ph type="pic" idx="1"/>
          </p:nvPr>
        </p:nvPicPr>
        <p:blipFill>
          <a:blip r:embed="rId2">
            <a:extLst>
              <a:ext uri="{28A0092B-C50C-407E-A947-70E740481C1C}">
                <a14:useLocalDpi xmlns:a14="http://schemas.microsoft.com/office/drawing/2010/main" val="0"/>
              </a:ext>
            </a:extLst>
          </a:blip>
          <a:srcRect t="296" b="296"/>
          <a:stretch>
            <a:fillRect/>
          </a:stretch>
        </p:blipFill>
        <p:spPr/>
      </p:pic>
      <p:sp>
        <p:nvSpPr>
          <p:cNvPr id="3" name="Dian numeron paikkamerkki 2"/>
          <p:cNvSpPr>
            <a:spLocks noGrp="1"/>
          </p:cNvSpPr>
          <p:nvPr>
            <p:ph type="sldNum" sz="quarter" idx="12"/>
          </p:nvPr>
        </p:nvSpPr>
        <p:spPr/>
        <p:txBody>
          <a:bodyPr/>
          <a:lstStyle/>
          <a:p>
            <a:fld id="{87BBD890-9714-47BC-B6FE-73CFFC699143}" type="slidenum">
              <a:rPr lang="fi-FI" smtClean="0"/>
              <a:pPr/>
              <a:t>5</a:t>
            </a:fld>
            <a:endParaRPr lang="fi-FI" dirty="0"/>
          </a:p>
        </p:txBody>
      </p:sp>
      <p:sp>
        <p:nvSpPr>
          <p:cNvPr id="4" name="Otsikko 3"/>
          <p:cNvSpPr>
            <a:spLocks noGrp="1"/>
          </p:cNvSpPr>
          <p:nvPr>
            <p:ph type="title"/>
          </p:nvPr>
        </p:nvSpPr>
        <p:spPr/>
        <p:txBody>
          <a:bodyPr/>
          <a:lstStyle/>
          <a:p>
            <a:r>
              <a:rPr lang="fi-FI" dirty="0" err="1" smtClean="0"/>
              <a:t>Att</a:t>
            </a:r>
            <a:r>
              <a:rPr lang="fi-FI" dirty="0" smtClean="0"/>
              <a:t> </a:t>
            </a:r>
            <a:r>
              <a:rPr lang="fi-FI" dirty="0" err="1" smtClean="0"/>
              <a:t>bekräfta</a:t>
            </a:r>
            <a:r>
              <a:rPr lang="fi-FI" dirty="0" smtClean="0"/>
              <a:t> </a:t>
            </a:r>
            <a:r>
              <a:rPr lang="fi-FI" dirty="0" err="1" smtClean="0"/>
              <a:t>rättighet</a:t>
            </a:r>
            <a:endParaRPr lang="fi-FI" dirty="0"/>
          </a:p>
        </p:txBody>
      </p:sp>
      <p:sp>
        <p:nvSpPr>
          <p:cNvPr id="5" name="Sisällön paikkamerkki 4"/>
          <p:cNvSpPr>
            <a:spLocks noGrp="1"/>
          </p:cNvSpPr>
          <p:nvPr>
            <p:ph idx="13"/>
          </p:nvPr>
        </p:nvSpPr>
        <p:spPr>
          <a:xfrm>
            <a:off x="467544" y="1489348"/>
            <a:ext cx="5976664" cy="3960440"/>
          </a:xfrm>
        </p:spPr>
        <p:txBody>
          <a:bodyPr>
            <a:normAutofit/>
          </a:bodyPr>
          <a:lstStyle/>
          <a:p>
            <a:r>
              <a:rPr lang="fi-FI" dirty="0" err="1" smtClean="0"/>
              <a:t>Enligt</a:t>
            </a:r>
            <a:r>
              <a:rPr lang="fi-FI" dirty="0" smtClean="0"/>
              <a:t> </a:t>
            </a:r>
            <a:r>
              <a:rPr lang="fi-FI" dirty="0" err="1" smtClean="0"/>
              <a:t>lagen</a:t>
            </a:r>
            <a:r>
              <a:rPr lang="fi-FI" dirty="0" smtClean="0"/>
              <a:t> </a:t>
            </a:r>
            <a:r>
              <a:rPr lang="fi-FI" dirty="0" err="1" smtClean="0"/>
              <a:t>är</a:t>
            </a:r>
            <a:r>
              <a:rPr lang="fi-FI" dirty="0" smtClean="0"/>
              <a:t> </a:t>
            </a:r>
            <a:r>
              <a:rPr lang="fi-FI" dirty="0" err="1" smtClean="0"/>
              <a:t>Celias</a:t>
            </a:r>
            <a:r>
              <a:rPr lang="fi-FI" dirty="0" smtClean="0"/>
              <a:t> </a:t>
            </a:r>
            <a:r>
              <a:rPr lang="fi-FI" dirty="0" err="1" smtClean="0"/>
              <a:t>böcker</a:t>
            </a:r>
            <a:r>
              <a:rPr lang="fi-FI" dirty="0" smtClean="0"/>
              <a:t> </a:t>
            </a:r>
            <a:r>
              <a:rPr lang="fi-FI" dirty="0" err="1" smtClean="0"/>
              <a:t>avsedda</a:t>
            </a:r>
            <a:r>
              <a:rPr lang="fi-FI" dirty="0" smtClean="0"/>
              <a:t> </a:t>
            </a:r>
            <a:r>
              <a:rPr lang="fi-FI" dirty="0" err="1" smtClean="0"/>
              <a:t>enbart</a:t>
            </a:r>
            <a:r>
              <a:rPr lang="fi-FI" dirty="0" smtClean="0"/>
              <a:t> för </a:t>
            </a:r>
            <a:r>
              <a:rPr lang="fi-FI" dirty="0" err="1" smtClean="0"/>
              <a:t>personer</a:t>
            </a:r>
            <a:r>
              <a:rPr lang="fi-FI" dirty="0" smtClean="0"/>
              <a:t> </a:t>
            </a:r>
            <a:r>
              <a:rPr lang="fi-FI" dirty="0" err="1" smtClean="0"/>
              <a:t>med</a:t>
            </a:r>
            <a:r>
              <a:rPr lang="fi-FI" dirty="0" smtClean="0"/>
              <a:t> </a:t>
            </a:r>
            <a:r>
              <a:rPr lang="fi-FI" dirty="0" err="1" smtClean="0"/>
              <a:t>läsnedsättning</a:t>
            </a:r>
            <a:r>
              <a:rPr lang="fi-FI" dirty="0" smtClean="0"/>
              <a:t>.</a:t>
            </a:r>
          </a:p>
          <a:p>
            <a:r>
              <a:rPr lang="fi-FI" dirty="0" err="1" smtClean="0"/>
              <a:t>Orsakerna</a:t>
            </a:r>
            <a:r>
              <a:rPr lang="fi-FI" dirty="0" smtClean="0"/>
              <a:t> </a:t>
            </a:r>
            <a:r>
              <a:rPr lang="fi-FI" dirty="0" err="1" smtClean="0"/>
              <a:t>varierar</a:t>
            </a:r>
            <a:r>
              <a:rPr lang="fi-FI" dirty="0" smtClean="0"/>
              <a:t>: </a:t>
            </a:r>
            <a:r>
              <a:rPr lang="fi-FI" dirty="0" err="1" smtClean="0"/>
              <a:t>sjukdom</a:t>
            </a:r>
            <a:r>
              <a:rPr lang="fi-FI" dirty="0" smtClean="0"/>
              <a:t>, </a:t>
            </a:r>
            <a:r>
              <a:rPr lang="fi-FI" dirty="0" err="1" smtClean="0"/>
              <a:t>dyslexi</a:t>
            </a:r>
            <a:r>
              <a:rPr lang="fi-FI" dirty="0" smtClean="0"/>
              <a:t>, </a:t>
            </a:r>
            <a:r>
              <a:rPr lang="fi-FI" dirty="0" err="1" smtClean="0"/>
              <a:t>konstrationssvårighet</a:t>
            </a:r>
            <a:r>
              <a:rPr lang="fi-FI" dirty="0" smtClean="0"/>
              <a:t>, </a:t>
            </a:r>
            <a:r>
              <a:rPr lang="fi-FI" dirty="0" err="1" smtClean="0"/>
              <a:t>cp-skada</a:t>
            </a:r>
            <a:r>
              <a:rPr lang="fi-FI" dirty="0" smtClean="0"/>
              <a:t>, </a:t>
            </a:r>
            <a:r>
              <a:rPr lang="fi-FI" dirty="0" err="1" smtClean="0"/>
              <a:t>synnedsättning</a:t>
            </a:r>
            <a:r>
              <a:rPr lang="fi-FI" dirty="0" smtClean="0"/>
              <a:t>…</a:t>
            </a:r>
            <a:endParaRPr lang="fi-FI" dirty="0" smtClean="0"/>
          </a:p>
          <a:p>
            <a:r>
              <a:rPr lang="fi-FI" dirty="0" err="1" smtClean="0"/>
              <a:t>Bibliotekspersonal</a:t>
            </a:r>
            <a:r>
              <a:rPr lang="fi-FI" dirty="0" smtClean="0"/>
              <a:t> </a:t>
            </a:r>
            <a:r>
              <a:rPr lang="fi-FI" dirty="0" err="1" smtClean="0"/>
              <a:t>berättar</a:t>
            </a:r>
            <a:r>
              <a:rPr lang="fi-FI" dirty="0" smtClean="0"/>
              <a:t> </a:t>
            </a:r>
            <a:r>
              <a:rPr lang="fi-FI" dirty="0" err="1" smtClean="0"/>
              <a:t>vilka</a:t>
            </a:r>
            <a:r>
              <a:rPr lang="fi-FI" dirty="0" smtClean="0"/>
              <a:t> </a:t>
            </a:r>
            <a:r>
              <a:rPr lang="fi-FI" dirty="0" err="1" smtClean="0"/>
              <a:t>har</a:t>
            </a:r>
            <a:r>
              <a:rPr lang="fi-FI" dirty="0" smtClean="0"/>
              <a:t> </a:t>
            </a:r>
            <a:r>
              <a:rPr lang="fi-FI" dirty="0" err="1" smtClean="0"/>
              <a:t>rättighet</a:t>
            </a:r>
            <a:r>
              <a:rPr lang="fi-FI" dirty="0" smtClean="0"/>
              <a:t> </a:t>
            </a:r>
            <a:r>
              <a:rPr lang="fi-FI" dirty="0" err="1" smtClean="0"/>
              <a:t>att</a:t>
            </a:r>
            <a:r>
              <a:rPr lang="fi-FI" dirty="0" smtClean="0"/>
              <a:t> </a:t>
            </a:r>
            <a:r>
              <a:rPr lang="fi-FI" dirty="0" err="1" smtClean="0"/>
              <a:t>bli</a:t>
            </a:r>
            <a:r>
              <a:rPr lang="fi-FI" dirty="0" smtClean="0"/>
              <a:t> </a:t>
            </a:r>
            <a:r>
              <a:rPr lang="fi-FI" dirty="0" err="1" smtClean="0"/>
              <a:t>med</a:t>
            </a:r>
            <a:r>
              <a:rPr lang="fi-FI" dirty="0" smtClean="0"/>
              <a:t>.</a:t>
            </a:r>
          </a:p>
          <a:p>
            <a:r>
              <a:rPr lang="fi-FI" dirty="0" smtClean="0"/>
              <a:t>Inga </a:t>
            </a:r>
            <a:r>
              <a:rPr lang="fi-FI" dirty="0" err="1" smtClean="0"/>
              <a:t>skriftliga</a:t>
            </a:r>
            <a:r>
              <a:rPr lang="fi-FI" dirty="0" smtClean="0"/>
              <a:t> </a:t>
            </a:r>
            <a:r>
              <a:rPr lang="fi-FI" dirty="0" err="1" smtClean="0"/>
              <a:t>intyg</a:t>
            </a:r>
            <a:r>
              <a:rPr lang="fi-FI" dirty="0" smtClean="0"/>
              <a:t> </a:t>
            </a:r>
            <a:r>
              <a:rPr lang="fi-FI" dirty="0" err="1" smtClean="0"/>
              <a:t>behövs</a:t>
            </a:r>
            <a:r>
              <a:rPr lang="fi-FI" smtClean="0"/>
              <a:t>.</a:t>
            </a:r>
            <a:endParaRPr lang="fi-FI" dirty="0" smtClean="0"/>
          </a:p>
          <a:p>
            <a:r>
              <a:rPr lang="fi-FI" dirty="0" err="1" smtClean="0"/>
              <a:t>Kunden</a:t>
            </a:r>
            <a:r>
              <a:rPr lang="fi-FI" dirty="0" smtClean="0"/>
              <a:t> </a:t>
            </a:r>
            <a:r>
              <a:rPr lang="fi-FI" dirty="0" err="1" smtClean="0"/>
              <a:t>själv</a:t>
            </a:r>
            <a:r>
              <a:rPr lang="fi-FI" dirty="0" smtClean="0"/>
              <a:t> </a:t>
            </a:r>
            <a:r>
              <a:rPr lang="fi-FI" dirty="0" err="1" smtClean="0"/>
              <a:t>avgör</a:t>
            </a:r>
            <a:r>
              <a:rPr lang="fi-FI" dirty="0" smtClean="0"/>
              <a:t> </a:t>
            </a:r>
            <a:r>
              <a:rPr lang="fi-FI" dirty="0" err="1" smtClean="0"/>
              <a:t>sin</a:t>
            </a:r>
            <a:r>
              <a:rPr lang="fi-FI" dirty="0" smtClean="0"/>
              <a:t> </a:t>
            </a:r>
            <a:r>
              <a:rPr lang="fi-FI" dirty="0" err="1" smtClean="0"/>
              <a:t>egen</a:t>
            </a:r>
            <a:r>
              <a:rPr lang="fi-FI" dirty="0" smtClean="0"/>
              <a:t> </a:t>
            </a:r>
            <a:r>
              <a:rPr lang="fi-FI" dirty="0" err="1" smtClean="0"/>
              <a:t>ställning</a:t>
            </a:r>
            <a:r>
              <a:rPr lang="fi-FI" dirty="0" smtClean="0"/>
              <a:t>.</a:t>
            </a:r>
            <a:endParaRPr lang="fi-FI" dirty="0" smtClean="0"/>
          </a:p>
          <a:p>
            <a:r>
              <a:rPr lang="fi-FI" dirty="0" err="1" smtClean="0"/>
              <a:t>Ansvaret</a:t>
            </a:r>
            <a:r>
              <a:rPr lang="fi-FI" dirty="0" smtClean="0"/>
              <a:t> av </a:t>
            </a:r>
            <a:r>
              <a:rPr lang="fi-FI" dirty="0" err="1" smtClean="0"/>
              <a:t>användning</a:t>
            </a:r>
            <a:r>
              <a:rPr lang="fi-FI" dirty="0" smtClean="0"/>
              <a:t> </a:t>
            </a:r>
            <a:r>
              <a:rPr lang="fi-FI" dirty="0" err="1" smtClean="0"/>
              <a:t>hör</a:t>
            </a:r>
            <a:r>
              <a:rPr lang="fi-FI" dirty="0" smtClean="0"/>
              <a:t> </a:t>
            </a:r>
            <a:r>
              <a:rPr lang="fi-FI" dirty="0" err="1" smtClean="0"/>
              <a:t>till</a:t>
            </a:r>
            <a:r>
              <a:rPr lang="fi-FI" dirty="0" smtClean="0"/>
              <a:t> </a:t>
            </a:r>
            <a:r>
              <a:rPr lang="fi-FI" dirty="0" err="1" smtClean="0"/>
              <a:t>kunden</a:t>
            </a:r>
            <a:r>
              <a:rPr lang="fi-FI" dirty="0" smtClean="0"/>
              <a:t>, </a:t>
            </a:r>
            <a:r>
              <a:rPr lang="fi-FI" dirty="0" err="1" smtClean="0"/>
              <a:t>inte</a:t>
            </a:r>
            <a:r>
              <a:rPr lang="fi-FI" dirty="0" smtClean="0"/>
              <a:t> </a:t>
            </a:r>
            <a:r>
              <a:rPr lang="fi-FI" dirty="0" err="1" smtClean="0"/>
              <a:t>till</a:t>
            </a:r>
            <a:r>
              <a:rPr lang="fi-FI" dirty="0" smtClean="0"/>
              <a:t> personalen.</a:t>
            </a:r>
            <a:endParaRPr lang="fi-FI" dirty="0" smtClean="0"/>
          </a:p>
          <a:p>
            <a:endParaRPr lang="fi-FI" dirty="0"/>
          </a:p>
        </p:txBody>
      </p:sp>
    </p:spTree>
    <p:extLst>
      <p:ext uri="{BB962C8B-B14F-4D97-AF65-F5344CB8AC3E}">
        <p14:creationId xmlns:p14="http://schemas.microsoft.com/office/powerpoint/2010/main" val="2715412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p:cNvSpPr>
            <a:spLocks noGrp="1"/>
          </p:cNvSpPr>
          <p:nvPr>
            <p:ph type="sldNum" sz="quarter" idx="12"/>
          </p:nvPr>
        </p:nvSpPr>
        <p:spPr/>
        <p:txBody>
          <a:bodyPr/>
          <a:lstStyle/>
          <a:p>
            <a:fld id="{87BBD890-9714-47BC-B6FE-73CFFC699143}" type="slidenum">
              <a:rPr lang="fi-FI" smtClean="0"/>
              <a:pPr/>
              <a:t>6</a:t>
            </a:fld>
            <a:endParaRPr lang="fi-FI" dirty="0"/>
          </a:p>
        </p:txBody>
      </p:sp>
      <p:sp>
        <p:nvSpPr>
          <p:cNvPr id="4" name="Otsikko 3"/>
          <p:cNvSpPr>
            <a:spLocks noGrp="1"/>
          </p:cNvSpPr>
          <p:nvPr>
            <p:ph type="title"/>
          </p:nvPr>
        </p:nvSpPr>
        <p:spPr/>
        <p:txBody>
          <a:bodyPr/>
          <a:lstStyle/>
          <a:p>
            <a:r>
              <a:rPr lang="fi-FI" dirty="0" err="1" smtClean="0"/>
              <a:t>Varifrån</a:t>
            </a:r>
            <a:r>
              <a:rPr lang="fi-FI" dirty="0" smtClean="0"/>
              <a:t> </a:t>
            </a:r>
            <a:r>
              <a:rPr lang="fi-FI" dirty="0" err="1" smtClean="0"/>
              <a:t>får</a:t>
            </a:r>
            <a:r>
              <a:rPr lang="fi-FI" dirty="0" smtClean="0"/>
              <a:t> du </a:t>
            </a:r>
            <a:r>
              <a:rPr lang="fi-FI" dirty="0" err="1" smtClean="0"/>
              <a:t>stöd</a:t>
            </a:r>
            <a:r>
              <a:rPr lang="fi-FI" dirty="0" smtClean="0"/>
              <a:t>?</a:t>
            </a:r>
            <a:endParaRPr lang="fi-FI" dirty="0"/>
          </a:p>
        </p:txBody>
      </p:sp>
      <p:sp>
        <p:nvSpPr>
          <p:cNvPr id="5" name="Sisällön paikkamerkki 4"/>
          <p:cNvSpPr>
            <a:spLocks noGrp="1"/>
          </p:cNvSpPr>
          <p:nvPr>
            <p:ph idx="13"/>
          </p:nvPr>
        </p:nvSpPr>
        <p:spPr/>
        <p:txBody>
          <a:bodyPr>
            <a:normAutofit/>
          </a:bodyPr>
          <a:lstStyle/>
          <a:p>
            <a:r>
              <a:rPr lang="fi-FI" dirty="0" err="1" smtClean="0"/>
              <a:t>Handbok</a:t>
            </a:r>
            <a:r>
              <a:rPr lang="fi-FI" dirty="0" smtClean="0"/>
              <a:t> </a:t>
            </a:r>
            <a:r>
              <a:rPr lang="fi-FI" dirty="0" err="1" smtClean="0"/>
              <a:t>om</a:t>
            </a:r>
            <a:r>
              <a:rPr lang="fi-FI" dirty="0" smtClean="0"/>
              <a:t> </a:t>
            </a:r>
            <a:r>
              <a:rPr lang="fi-FI" dirty="0" err="1" smtClean="0"/>
              <a:t>Celias</a:t>
            </a:r>
            <a:r>
              <a:rPr lang="fi-FI" dirty="0" smtClean="0"/>
              <a:t> </a:t>
            </a:r>
            <a:r>
              <a:rPr lang="fi-FI" dirty="0" err="1" smtClean="0"/>
              <a:t>tjänster</a:t>
            </a:r>
            <a:r>
              <a:rPr lang="fi-FI" dirty="0" smtClean="0"/>
              <a:t> för </a:t>
            </a:r>
            <a:r>
              <a:rPr lang="fi-FI" dirty="0" err="1" smtClean="0"/>
              <a:t>bibliotek</a:t>
            </a:r>
            <a:endParaRPr lang="fi-FI" dirty="0" smtClean="0"/>
          </a:p>
          <a:p>
            <a:r>
              <a:rPr lang="fi-FI" dirty="0" err="1" smtClean="0"/>
              <a:t>Celias</a:t>
            </a:r>
            <a:r>
              <a:rPr lang="fi-FI" dirty="0" smtClean="0"/>
              <a:t> </a:t>
            </a:r>
            <a:r>
              <a:rPr lang="fi-FI" dirty="0" err="1" smtClean="0"/>
              <a:t>sidor</a:t>
            </a:r>
            <a:r>
              <a:rPr lang="fi-FI" dirty="0" smtClean="0"/>
              <a:t>, </a:t>
            </a:r>
            <a:r>
              <a:rPr lang="fi-FI" dirty="0" err="1" smtClean="0"/>
              <a:t>t.ex</a:t>
            </a:r>
            <a:r>
              <a:rPr lang="fi-FI" dirty="0" smtClean="0"/>
              <a:t>.:</a:t>
            </a:r>
            <a:br>
              <a:rPr lang="fi-FI" dirty="0" smtClean="0"/>
            </a:br>
            <a:r>
              <a:rPr lang="fi-FI" dirty="0" err="1" smtClean="0"/>
              <a:t>celia.fi/info-bibliotek</a:t>
            </a:r>
            <a:r>
              <a:rPr lang="fi-FI" dirty="0" smtClean="0"/>
              <a:t/>
            </a:r>
            <a:br>
              <a:rPr lang="fi-FI" dirty="0" smtClean="0"/>
            </a:br>
            <a:r>
              <a:rPr lang="fi-FI" dirty="0" err="1" smtClean="0"/>
              <a:t>celia.fi/las-talbocker</a:t>
            </a:r>
            <a:endParaRPr lang="fi-FI" dirty="0" smtClean="0"/>
          </a:p>
          <a:p>
            <a:r>
              <a:rPr lang="fi-FI" dirty="0" err="1" smtClean="0"/>
              <a:t>Pdf-sidor</a:t>
            </a:r>
            <a:r>
              <a:rPr lang="fi-FI" dirty="0" smtClean="0"/>
              <a:t> för </a:t>
            </a:r>
            <a:r>
              <a:rPr lang="fi-FI" dirty="0" err="1" smtClean="0"/>
              <a:t>kunder</a:t>
            </a:r>
            <a:endParaRPr lang="fi-FI" dirty="0" smtClean="0"/>
          </a:p>
          <a:p>
            <a:r>
              <a:rPr lang="fi-FI" dirty="0" err="1" smtClean="0"/>
              <a:t>Beställ</a:t>
            </a:r>
            <a:r>
              <a:rPr lang="fi-FI" dirty="0" smtClean="0"/>
              <a:t> </a:t>
            </a:r>
            <a:r>
              <a:rPr lang="fi-FI" dirty="0" err="1" smtClean="0"/>
              <a:t>broschyrer</a:t>
            </a:r>
            <a:endParaRPr lang="fi-FI" dirty="0" smtClean="0"/>
          </a:p>
          <a:p>
            <a:r>
              <a:rPr lang="fi-FI" dirty="0" err="1" smtClean="0"/>
              <a:t>Fråga</a:t>
            </a:r>
            <a:r>
              <a:rPr lang="fi-FI" dirty="0" smtClean="0"/>
              <a:t> </a:t>
            </a:r>
            <a:r>
              <a:rPr lang="fi-FI" dirty="0" err="1" smtClean="0"/>
              <a:t>din</a:t>
            </a:r>
            <a:r>
              <a:rPr lang="fi-FI" dirty="0" smtClean="0"/>
              <a:t> </a:t>
            </a:r>
            <a:r>
              <a:rPr lang="fi-FI" dirty="0" err="1" smtClean="0"/>
              <a:t>Celia-ansvarare</a:t>
            </a:r>
            <a:endParaRPr lang="fi-FI" dirty="0" smtClean="0"/>
          </a:p>
          <a:p>
            <a:r>
              <a:rPr lang="fi-FI" dirty="0" err="1" smtClean="0"/>
              <a:t>Fråga</a:t>
            </a:r>
            <a:r>
              <a:rPr lang="fi-FI" dirty="0" smtClean="0"/>
              <a:t> Celia (</a:t>
            </a:r>
            <a:r>
              <a:rPr lang="fi-FI" dirty="0" err="1" smtClean="0"/>
              <a:t>e-post</a:t>
            </a:r>
            <a:r>
              <a:rPr lang="fi-FI" dirty="0" smtClean="0"/>
              <a:t>, </a:t>
            </a:r>
            <a:r>
              <a:rPr lang="fi-FI" dirty="0" err="1" smtClean="0"/>
              <a:t>chat</a:t>
            </a:r>
            <a:r>
              <a:rPr lang="fi-FI" smtClean="0"/>
              <a:t>)</a:t>
            </a:r>
            <a:endParaRPr lang="fi-FI" dirty="0" smtClean="0"/>
          </a:p>
          <a:p>
            <a:endParaRPr lang="fi-FI" dirty="0" smtClean="0"/>
          </a:p>
        </p:txBody>
      </p:sp>
      <p:pic>
        <p:nvPicPr>
          <p:cNvPr id="9" name="Kuvan paikkamerkki 8"/>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774750" y="1489348"/>
            <a:ext cx="2362500" cy="3780000"/>
          </a:xfrm>
        </p:spPr>
      </p:pic>
    </p:spTree>
    <p:extLst>
      <p:ext uri="{BB962C8B-B14F-4D97-AF65-F5344CB8AC3E}">
        <p14:creationId xmlns:p14="http://schemas.microsoft.com/office/powerpoint/2010/main" val="1934352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p:cNvSpPr>
            <a:spLocks noGrp="1"/>
          </p:cNvSpPr>
          <p:nvPr>
            <p:ph type="sldNum" sz="quarter" idx="12"/>
          </p:nvPr>
        </p:nvSpPr>
        <p:spPr/>
        <p:txBody>
          <a:bodyPr/>
          <a:lstStyle/>
          <a:p>
            <a:fld id="{87BBD890-9714-47BC-B6FE-73CFFC699143}" type="slidenum">
              <a:rPr lang="fi-FI" smtClean="0"/>
              <a:pPr/>
              <a:t>7</a:t>
            </a:fld>
            <a:endParaRPr lang="fi-FI" dirty="0"/>
          </a:p>
        </p:txBody>
      </p:sp>
      <p:sp>
        <p:nvSpPr>
          <p:cNvPr id="4" name="Otsikko 3"/>
          <p:cNvSpPr>
            <a:spLocks noGrp="1"/>
          </p:cNvSpPr>
          <p:nvPr>
            <p:ph type="title"/>
          </p:nvPr>
        </p:nvSpPr>
        <p:spPr/>
        <p:txBody>
          <a:bodyPr/>
          <a:lstStyle/>
          <a:p>
            <a:r>
              <a:rPr lang="fi-FI" sz="3600" dirty="0" err="1" smtClean="0"/>
              <a:t>Ändringar</a:t>
            </a:r>
            <a:r>
              <a:rPr lang="fi-FI" sz="3600" dirty="0" smtClean="0"/>
              <a:t> </a:t>
            </a:r>
            <a:r>
              <a:rPr lang="fi-FI" sz="3600" dirty="0" err="1" smtClean="0"/>
              <a:t>som</a:t>
            </a:r>
            <a:r>
              <a:rPr lang="fi-FI" sz="3600" dirty="0" smtClean="0"/>
              <a:t> </a:t>
            </a:r>
            <a:r>
              <a:rPr lang="fi-FI" sz="3600" dirty="0" err="1" smtClean="0"/>
              <a:t>är</a:t>
            </a:r>
            <a:r>
              <a:rPr lang="fi-FI" sz="3600" dirty="0" smtClean="0"/>
              <a:t> </a:t>
            </a:r>
            <a:r>
              <a:rPr lang="fi-FI" sz="3600" dirty="0" err="1" smtClean="0"/>
              <a:t>på</a:t>
            </a:r>
            <a:r>
              <a:rPr lang="fi-FI" sz="3600" dirty="0" smtClean="0"/>
              <a:t> </a:t>
            </a:r>
            <a:r>
              <a:rPr lang="fi-FI" sz="3600" dirty="0" err="1" smtClean="0"/>
              <a:t>kommande</a:t>
            </a:r>
            <a:r>
              <a:rPr lang="fi-FI" sz="3600" dirty="0" smtClean="0"/>
              <a:t> </a:t>
            </a:r>
            <a:r>
              <a:rPr lang="fi-FI" sz="3600" dirty="0" err="1" smtClean="0"/>
              <a:t>vid</a:t>
            </a:r>
            <a:r>
              <a:rPr lang="fi-FI" sz="3600" dirty="0" smtClean="0"/>
              <a:t> </a:t>
            </a:r>
            <a:r>
              <a:rPr lang="fi-FI" sz="3600" dirty="0" err="1" smtClean="0"/>
              <a:t>årsskiftet</a:t>
            </a:r>
            <a:endParaRPr lang="fi-FI" sz="3600" dirty="0"/>
          </a:p>
        </p:txBody>
      </p:sp>
      <p:sp>
        <p:nvSpPr>
          <p:cNvPr id="5" name="Sisällön paikkamerkki 4"/>
          <p:cNvSpPr>
            <a:spLocks noGrp="1"/>
          </p:cNvSpPr>
          <p:nvPr>
            <p:ph idx="13"/>
          </p:nvPr>
        </p:nvSpPr>
        <p:spPr>
          <a:xfrm>
            <a:off x="467544" y="1921396"/>
            <a:ext cx="7344816" cy="3793604"/>
          </a:xfrm>
        </p:spPr>
        <p:txBody>
          <a:bodyPr/>
          <a:lstStyle/>
          <a:p>
            <a:r>
              <a:rPr lang="fi-FI" dirty="0" err="1" smtClean="0"/>
              <a:t>Redan</a:t>
            </a:r>
            <a:r>
              <a:rPr lang="fi-FI" dirty="0" smtClean="0"/>
              <a:t> </a:t>
            </a:r>
            <a:r>
              <a:rPr lang="fi-FI" dirty="0" err="1" smtClean="0"/>
              <a:t>från</a:t>
            </a:r>
            <a:r>
              <a:rPr lang="fi-FI" dirty="0" smtClean="0"/>
              <a:t> </a:t>
            </a:r>
            <a:r>
              <a:rPr lang="fi-FI" dirty="0" err="1"/>
              <a:t>j</a:t>
            </a:r>
            <a:r>
              <a:rPr lang="fi-FI" dirty="0" err="1" smtClean="0"/>
              <a:t>anuari</a:t>
            </a:r>
            <a:r>
              <a:rPr lang="fi-FI" dirty="0" smtClean="0"/>
              <a:t> </a:t>
            </a:r>
            <a:r>
              <a:rPr lang="fi-FI" dirty="0" err="1" smtClean="0"/>
              <a:t>ska</a:t>
            </a:r>
            <a:r>
              <a:rPr lang="fi-FI" dirty="0" smtClean="0"/>
              <a:t> alla </a:t>
            </a:r>
            <a:r>
              <a:rPr lang="fi-FI" dirty="0" err="1" smtClean="0"/>
              <a:t>privatpersoner</a:t>
            </a:r>
            <a:r>
              <a:rPr lang="fi-FI" dirty="0" smtClean="0"/>
              <a:t> </a:t>
            </a:r>
            <a:r>
              <a:rPr lang="fi-FI" dirty="0" err="1" smtClean="0"/>
              <a:t>som</a:t>
            </a:r>
            <a:r>
              <a:rPr lang="fi-FI" dirty="0" smtClean="0"/>
              <a:t> </a:t>
            </a:r>
            <a:r>
              <a:rPr lang="fi-FI" dirty="0" err="1" smtClean="0"/>
              <a:t>behöver</a:t>
            </a:r>
            <a:r>
              <a:rPr lang="fi-FI" dirty="0" smtClean="0"/>
              <a:t> </a:t>
            </a:r>
            <a:r>
              <a:rPr lang="fi-FI" dirty="0" err="1" smtClean="0"/>
              <a:t>talböcker</a:t>
            </a:r>
            <a:r>
              <a:rPr lang="fi-FI" dirty="0" smtClean="0"/>
              <a:t> (</a:t>
            </a:r>
            <a:r>
              <a:rPr lang="fi-FI" dirty="0" err="1" smtClean="0"/>
              <a:t>på</a:t>
            </a:r>
            <a:r>
              <a:rPr lang="fi-FI" dirty="0" smtClean="0"/>
              <a:t> </a:t>
            </a:r>
            <a:r>
              <a:rPr lang="fi-FI" dirty="0" err="1" smtClean="0"/>
              <a:t>grund</a:t>
            </a:r>
            <a:r>
              <a:rPr lang="fi-FI" dirty="0" smtClean="0"/>
              <a:t> av </a:t>
            </a:r>
            <a:r>
              <a:rPr lang="fi-FI" dirty="0" err="1" smtClean="0"/>
              <a:t>sin</a:t>
            </a:r>
            <a:r>
              <a:rPr lang="fi-FI" dirty="0" smtClean="0"/>
              <a:t> </a:t>
            </a:r>
            <a:r>
              <a:rPr lang="fi-FI" dirty="0" err="1" smtClean="0"/>
              <a:t>läsnedsättning</a:t>
            </a:r>
            <a:r>
              <a:rPr lang="fi-FI" dirty="0" smtClean="0"/>
              <a:t>) </a:t>
            </a:r>
            <a:r>
              <a:rPr lang="fi-FI" dirty="0" err="1" smtClean="0"/>
              <a:t>vända</a:t>
            </a:r>
            <a:r>
              <a:rPr lang="fi-FI" dirty="0" smtClean="0"/>
              <a:t> </a:t>
            </a:r>
            <a:r>
              <a:rPr lang="fi-FI" dirty="0" err="1" smtClean="0"/>
              <a:t>sig</a:t>
            </a:r>
            <a:r>
              <a:rPr lang="fi-FI" dirty="0" smtClean="0"/>
              <a:t> </a:t>
            </a:r>
            <a:r>
              <a:rPr lang="fi-FI" dirty="0" err="1" smtClean="0"/>
              <a:t>till</a:t>
            </a:r>
            <a:r>
              <a:rPr lang="fi-FI" dirty="0" smtClean="0"/>
              <a:t> </a:t>
            </a:r>
            <a:r>
              <a:rPr lang="fi-FI" dirty="0" err="1" smtClean="0"/>
              <a:t>sitt</a:t>
            </a:r>
            <a:r>
              <a:rPr lang="fi-FI" dirty="0" smtClean="0"/>
              <a:t> </a:t>
            </a:r>
            <a:r>
              <a:rPr lang="fi-FI" dirty="0" err="1" smtClean="0"/>
              <a:t>bibliotek</a:t>
            </a:r>
            <a:r>
              <a:rPr lang="fi-FI" dirty="0" smtClean="0"/>
              <a:t>.</a:t>
            </a:r>
          </a:p>
          <a:p>
            <a:r>
              <a:rPr lang="fi-FI" dirty="0" smtClean="0"/>
              <a:t>Celia </a:t>
            </a:r>
            <a:r>
              <a:rPr lang="fi-FI" dirty="0" err="1" smtClean="0"/>
              <a:t>tar</a:t>
            </a:r>
            <a:r>
              <a:rPr lang="fi-FI" dirty="0" smtClean="0"/>
              <a:t> </a:t>
            </a:r>
            <a:r>
              <a:rPr lang="fi-FI" dirty="0" err="1" smtClean="0"/>
              <a:t>inte</a:t>
            </a:r>
            <a:r>
              <a:rPr lang="fi-FI" dirty="0" smtClean="0"/>
              <a:t> emot </a:t>
            </a:r>
            <a:r>
              <a:rPr lang="fi-FI" dirty="0" err="1" smtClean="0"/>
              <a:t>privatpersoner</a:t>
            </a:r>
            <a:r>
              <a:rPr lang="fi-FI" dirty="0" smtClean="0"/>
              <a:t> </a:t>
            </a:r>
            <a:r>
              <a:rPr lang="fi-FI" dirty="0" err="1" smtClean="0"/>
              <a:t>som</a:t>
            </a:r>
            <a:r>
              <a:rPr lang="fi-FI" dirty="0" smtClean="0"/>
              <a:t> </a:t>
            </a:r>
            <a:r>
              <a:rPr lang="fi-FI" dirty="0" err="1" smtClean="0"/>
              <a:t>direktkunder</a:t>
            </a:r>
            <a:r>
              <a:rPr lang="fi-FI" dirty="0" smtClean="0"/>
              <a:t>.</a:t>
            </a:r>
          </a:p>
          <a:p>
            <a:r>
              <a:rPr lang="fi-FI" dirty="0" err="1" smtClean="0"/>
              <a:t>Nuläget</a:t>
            </a:r>
            <a:r>
              <a:rPr lang="fi-FI" dirty="0" smtClean="0"/>
              <a:t> </a:t>
            </a:r>
            <a:r>
              <a:rPr lang="fi-FI" dirty="0" err="1" smtClean="0"/>
              <a:t>fortsätter</a:t>
            </a:r>
            <a:r>
              <a:rPr lang="fi-FI" dirty="0" smtClean="0"/>
              <a:t> </a:t>
            </a:r>
            <a:r>
              <a:rPr lang="fi-FI" dirty="0" err="1" smtClean="0"/>
              <a:t>med</a:t>
            </a:r>
            <a:r>
              <a:rPr lang="fi-FI" dirty="0" smtClean="0"/>
              <a:t> </a:t>
            </a:r>
            <a:r>
              <a:rPr lang="fi-FI" dirty="0" err="1" smtClean="0"/>
              <a:t>dem</a:t>
            </a:r>
            <a:r>
              <a:rPr lang="fi-FI" dirty="0" smtClean="0"/>
              <a:t> </a:t>
            </a:r>
            <a:r>
              <a:rPr lang="fi-FI" dirty="0" err="1" smtClean="0"/>
              <a:t>som</a:t>
            </a:r>
            <a:r>
              <a:rPr lang="fi-FI" dirty="0" smtClean="0"/>
              <a:t> </a:t>
            </a:r>
            <a:r>
              <a:rPr lang="fi-FI" dirty="0" err="1" smtClean="0"/>
              <a:t>redan</a:t>
            </a:r>
            <a:r>
              <a:rPr lang="fi-FI" dirty="0" smtClean="0"/>
              <a:t> </a:t>
            </a:r>
            <a:r>
              <a:rPr lang="fi-FI" dirty="0" err="1" smtClean="0"/>
              <a:t>är</a:t>
            </a:r>
            <a:r>
              <a:rPr lang="fi-FI" dirty="0" smtClean="0"/>
              <a:t> </a:t>
            </a:r>
            <a:r>
              <a:rPr lang="fi-FI" dirty="0" err="1" smtClean="0"/>
              <a:t>Celias</a:t>
            </a:r>
            <a:r>
              <a:rPr lang="fi-FI" dirty="0" smtClean="0"/>
              <a:t> </a:t>
            </a:r>
            <a:r>
              <a:rPr lang="fi-FI" dirty="0" err="1" smtClean="0"/>
              <a:t>kunder</a:t>
            </a:r>
            <a:r>
              <a:rPr lang="fi-FI" dirty="0" smtClean="0"/>
              <a:t>.</a:t>
            </a:r>
          </a:p>
          <a:p>
            <a:r>
              <a:rPr lang="fi-FI" dirty="0" err="1" smtClean="0"/>
              <a:t>Celianet</a:t>
            </a:r>
            <a:r>
              <a:rPr lang="fi-FI" dirty="0" smtClean="0"/>
              <a:t> </a:t>
            </a:r>
            <a:r>
              <a:rPr lang="fi-FI" dirty="0" err="1" smtClean="0"/>
              <a:t>förnyas</a:t>
            </a:r>
            <a:r>
              <a:rPr lang="fi-FI" dirty="0" smtClean="0"/>
              <a:t> </a:t>
            </a:r>
            <a:r>
              <a:rPr lang="fi-FI" dirty="0" err="1" smtClean="0"/>
              <a:t>under</a:t>
            </a:r>
            <a:r>
              <a:rPr lang="fi-FI" dirty="0" smtClean="0"/>
              <a:t> </a:t>
            </a:r>
            <a:r>
              <a:rPr lang="fi-FI" dirty="0" err="1" smtClean="0"/>
              <a:t>våren</a:t>
            </a:r>
            <a:r>
              <a:rPr lang="fi-FI" dirty="0" smtClean="0"/>
              <a:t>.</a:t>
            </a:r>
          </a:p>
          <a:p>
            <a:r>
              <a:rPr lang="fi-FI" dirty="0" err="1" smtClean="0"/>
              <a:t>Registreringen</a:t>
            </a:r>
            <a:r>
              <a:rPr lang="fi-FI" dirty="0" smtClean="0"/>
              <a:t> </a:t>
            </a:r>
            <a:r>
              <a:rPr lang="fi-FI" dirty="0" err="1" smtClean="0"/>
              <a:t>förnyas</a:t>
            </a:r>
            <a:r>
              <a:rPr lang="fi-FI" dirty="0" smtClean="0"/>
              <a:t> </a:t>
            </a:r>
            <a:r>
              <a:rPr lang="fi-FI" dirty="0" err="1" smtClean="0"/>
              <a:t>under</a:t>
            </a:r>
            <a:r>
              <a:rPr lang="fi-FI" dirty="0" smtClean="0"/>
              <a:t> </a:t>
            </a:r>
            <a:r>
              <a:rPr lang="fi-FI" dirty="0" err="1" smtClean="0"/>
              <a:t>våren</a:t>
            </a:r>
            <a:r>
              <a:rPr lang="fi-FI" dirty="0" smtClean="0"/>
              <a:t>.</a:t>
            </a:r>
          </a:p>
          <a:p>
            <a:r>
              <a:rPr lang="fi-FI" dirty="0" smtClean="0"/>
              <a:t>-&gt; </a:t>
            </a:r>
            <a:r>
              <a:rPr lang="fi-FI" dirty="0" err="1" smtClean="0"/>
              <a:t>Biblioteken</a:t>
            </a:r>
            <a:r>
              <a:rPr lang="fi-FI" dirty="0" smtClean="0"/>
              <a:t> </a:t>
            </a:r>
            <a:r>
              <a:rPr lang="fi-FI" dirty="0" err="1" smtClean="0"/>
              <a:t>ska</a:t>
            </a:r>
            <a:r>
              <a:rPr lang="fi-FI" dirty="0" smtClean="0"/>
              <a:t> </a:t>
            </a:r>
            <a:r>
              <a:rPr lang="fi-FI" dirty="0" err="1" smtClean="0"/>
              <a:t>skaffa</a:t>
            </a:r>
            <a:r>
              <a:rPr lang="fi-FI" dirty="0" smtClean="0"/>
              <a:t> </a:t>
            </a:r>
            <a:r>
              <a:rPr lang="fi-FI" dirty="0" err="1" smtClean="0"/>
              <a:t>sig</a:t>
            </a:r>
            <a:r>
              <a:rPr lang="fi-FI" dirty="0" smtClean="0"/>
              <a:t> ett </a:t>
            </a:r>
            <a:r>
              <a:rPr lang="fi-FI" dirty="0" err="1" smtClean="0"/>
              <a:t>bestånd</a:t>
            </a:r>
            <a:r>
              <a:rPr lang="fi-FI" dirty="0" smtClean="0"/>
              <a:t> </a:t>
            </a:r>
            <a:r>
              <a:rPr lang="fi-FI" dirty="0" err="1" smtClean="0"/>
              <a:t>med</a:t>
            </a:r>
            <a:r>
              <a:rPr lang="fi-FI" dirty="0" smtClean="0"/>
              <a:t> </a:t>
            </a:r>
            <a:r>
              <a:rPr lang="fi-FI" dirty="0" err="1" smtClean="0"/>
              <a:t>Celias</a:t>
            </a:r>
            <a:r>
              <a:rPr lang="fi-FI" dirty="0" smtClean="0"/>
              <a:t> </a:t>
            </a:r>
            <a:r>
              <a:rPr lang="fi-FI" dirty="0" err="1" smtClean="0"/>
              <a:t>cd-skivor</a:t>
            </a:r>
            <a:r>
              <a:rPr lang="fi-FI" dirty="0" smtClean="0"/>
              <a:t> </a:t>
            </a:r>
            <a:r>
              <a:rPr lang="fi-FI" dirty="0" err="1" smtClean="0"/>
              <a:t>och</a:t>
            </a:r>
            <a:r>
              <a:rPr lang="fi-FI" dirty="0" smtClean="0"/>
              <a:t> </a:t>
            </a:r>
            <a:r>
              <a:rPr lang="fi-FI" dirty="0" err="1" smtClean="0"/>
              <a:t>ansluta</a:t>
            </a:r>
            <a:r>
              <a:rPr lang="fi-FI" dirty="0" smtClean="0"/>
              <a:t> </a:t>
            </a:r>
            <a:r>
              <a:rPr lang="fi-FI" dirty="0" err="1" smtClean="0"/>
              <a:t>till</a:t>
            </a:r>
            <a:r>
              <a:rPr lang="fi-FI" dirty="0" smtClean="0"/>
              <a:t> </a:t>
            </a:r>
            <a:r>
              <a:rPr lang="fi-FI" dirty="0" err="1" smtClean="0"/>
              <a:t>Celias</a:t>
            </a:r>
            <a:r>
              <a:rPr lang="fi-FI" dirty="0" smtClean="0"/>
              <a:t> </a:t>
            </a:r>
            <a:r>
              <a:rPr lang="fi-FI" dirty="0" err="1" smtClean="0"/>
              <a:t>bokklubbar</a:t>
            </a:r>
            <a:r>
              <a:rPr lang="fi-FI" dirty="0" smtClean="0"/>
              <a:t> de </a:t>
            </a:r>
            <a:r>
              <a:rPr lang="fi-FI" dirty="0" err="1" smtClean="0"/>
              <a:t>personer</a:t>
            </a:r>
            <a:r>
              <a:rPr lang="fi-FI" dirty="0" smtClean="0"/>
              <a:t> </a:t>
            </a:r>
            <a:r>
              <a:rPr lang="fi-FI" dirty="0" err="1" smtClean="0"/>
              <a:t>som</a:t>
            </a:r>
            <a:r>
              <a:rPr lang="fi-FI" dirty="0" smtClean="0"/>
              <a:t> </a:t>
            </a:r>
            <a:r>
              <a:rPr lang="fi-FI" dirty="0" err="1" smtClean="0"/>
              <a:t>ej</a:t>
            </a:r>
            <a:r>
              <a:rPr lang="fi-FI" dirty="0" smtClean="0"/>
              <a:t> </a:t>
            </a:r>
            <a:r>
              <a:rPr lang="fi-FI" dirty="0" err="1" smtClean="0"/>
              <a:t>kan</a:t>
            </a:r>
            <a:r>
              <a:rPr lang="fi-FI" dirty="0" smtClean="0"/>
              <a:t> </a:t>
            </a:r>
            <a:r>
              <a:rPr lang="fi-FI" dirty="0" err="1" smtClean="0"/>
              <a:t>få</a:t>
            </a:r>
            <a:r>
              <a:rPr lang="fi-FI" dirty="0" smtClean="0"/>
              <a:t> </a:t>
            </a:r>
            <a:r>
              <a:rPr lang="fi-FI" dirty="0" err="1" smtClean="0"/>
              <a:t>skivor</a:t>
            </a:r>
            <a:r>
              <a:rPr lang="fi-FI" dirty="0" smtClean="0"/>
              <a:t> </a:t>
            </a:r>
            <a:r>
              <a:rPr lang="fi-FI" dirty="0" err="1" smtClean="0"/>
              <a:t>på</a:t>
            </a:r>
            <a:r>
              <a:rPr lang="fi-FI" dirty="0" smtClean="0"/>
              <a:t> </a:t>
            </a:r>
            <a:r>
              <a:rPr lang="fi-FI" dirty="0" err="1" smtClean="0"/>
              <a:t>något</a:t>
            </a:r>
            <a:r>
              <a:rPr lang="fi-FI" dirty="0" smtClean="0"/>
              <a:t> annat </a:t>
            </a:r>
            <a:r>
              <a:rPr lang="fi-FI" dirty="0" err="1" smtClean="0"/>
              <a:t>sätt</a:t>
            </a:r>
            <a:r>
              <a:rPr lang="fi-FI" dirty="0"/>
              <a:t>.</a:t>
            </a:r>
            <a:endParaRPr lang="fi-FI" dirty="0" smtClean="0"/>
          </a:p>
        </p:txBody>
      </p:sp>
    </p:spTree>
    <p:extLst>
      <p:ext uri="{BB962C8B-B14F-4D97-AF65-F5344CB8AC3E}">
        <p14:creationId xmlns:p14="http://schemas.microsoft.com/office/powerpoint/2010/main" val="294583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aotsikko 1"/>
          <p:cNvSpPr>
            <a:spLocks noGrp="1"/>
          </p:cNvSpPr>
          <p:nvPr>
            <p:ph type="subTitle" idx="1"/>
          </p:nvPr>
        </p:nvSpPr>
        <p:spPr/>
        <p:txBody>
          <a:bodyPr/>
          <a:lstStyle/>
          <a:p>
            <a:r>
              <a:rPr lang="fi-FI" sz="1800" dirty="0" smtClean="0"/>
              <a:t>Elina Kilpiö</a:t>
            </a:r>
          </a:p>
          <a:p>
            <a:r>
              <a:rPr lang="fi-FI" sz="1800" dirty="0" err="1" smtClean="0"/>
              <a:t>elina.kilpio@celia.fi</a:t>
            </a:r>
            <a:endParaRPr lang="fi-FI" sz="1800" dirty="0" smtClean="0"/>
          </a:p>
          <a:p>
            <a:endParaRPr lang="fi-FI" dirty="0" smtClean="0"/>
          </a:p>
        </p:txBody>
      </p:sp>
      <p:sp>
        <p:nvSpPr>
          <p:cNvPr id="3" name="Alaotsikko 1"/>
          <p:cNvSpPr txBox="1">
            <a:spLocks/>
          </p:cNvSpPr>
          <p:nvPr/>
        </p:nvSpPr>
        <p:spPr>
          <a:xfrm>
            <a:off x="2987824" y="1633364"/>
            <a:ext cx="3577540" cy="1200133"/>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1100" b="0" kern="1200" baseline="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i-FI" dirty="0"/>
          </a:p>
        </p:txBody>
      </p:sp>
      <p:sp>
        <p:nvSpPr>
          <p:cNvPr id="4" name="Tekstiruutu 3"/>
          <p:cNvSpPr txBox="1"/>
          <p:nvPr/>
        </p:nvSpPr>
        <p:spPr>
          <a:xfrm>
            <a:off x="2699792" y="1638463"/>
            <a:ext cx="3723828" cy="2215991"/>
          </a:xfrm>
          <a:prstGeom prst="rect">
            <a:avLst/>
          </a:prstGeom>
          <a:solidFill>
            <a:schemeClr val="bg1"/>
          </a:solidFill>
        </p:spPr>
        <p:txBody>
          <a:bodyPr wrap="square" rtlCol="0">
            <a:spAutoFit/>
          </a:bodyPr>
          <a:lstStyle/>
          <a:p>
            <a:pPr algn="ctr">
              <a:lnSpc>
                <a:spcPct val="150000"/>
              </a:lnSpc>
            </a:pPr>
            <a:r>
              <a:rPr lang="fi-FI" sz="6000" dirty="0" err="1" smtClean="0">
                <a:latin typeface="+mj-lt"/>
              </a:rPr>
              <a:t>Tack</a:t>
            </a:r>
            <a:r>
              <a:rPr lang="fi-FI" sz="6000" dirty="0" smtClean="0">
                <a:latin typeface="+mj-lt"/>
              </a:rPr>
              <a:t>!</a:t>
            </a:r>
          </a:p>
          <a:p>
            <a:pPr algn="ctr"/>
            <a:r>
              <a:rPr lang="fi-FI" sz="2400" dirty="0" err="1" smtClean="0">
                <a:latin typeface="+mj-lt"/>
                <a:hlinkClick r:id="rId2"/>
              </a:rPr>
              <a:t>www.celia.fi</a:t>
            </a:r>
            <a:endParaRPr lang="fi-FI" sz="2400" dirty="0" smtClean="0">
              <a:latin typeface="+mj-lt"/>
            </a:endParaRPr>
          </a:p>
          <a:p>
            <a:pPr algn="ctr"/>
            <a:r>
              <a:rPr lang="fi-FI" sz="2400" dirty="0" err="1" smtClean="0">
                <a:latin typeface="+mj-lt"/>
              </a:rPr>
              <a:t>celia.fi/info-bibliotek</a:t>
            </a:r>
            <a:endParaRPr lang="fi-FI" sz="2400" dirty="0">
              <a:latin typeface="+mj-lt"/>
            </a:endParaRPr>
          </a:p>
        </p:txBody>
      </p:sp>
    </p:spTree>
    <p:extLst>
      <p:ext uri="{BB962C8B-B14F-4D97-AF65-F5344CB8AC3E}">
        <p14:creationId xmlns:p14="http://schemas.microsoft.com/office/powerpoint/2010/main" val="161294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Kirjastojen yhteistyö">
  <a:themeElements>
    <a:clrScheme name="Mukautettu 1">
      <a:dk1>
        <a:srgbClr val="FFFFFF"/>
      </a:dk1>
      <a:lt1>
        <a:srgbClr val="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lia">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6935461FF83DFA46B47EED5E4E914720" ma:contentTypeVersion="0" ma:contentTypeDescription="Luo uusi asiakirja." ma:contentTypeScope="" ma:versionID="350dc4173c39d625d6593d94cb84f888">
  <xsd:schema xmlns:xsd="http://www.w3.org/2001/XMLSchema" xmlns:xs="http://www.w3.org/2001/XMLSchema" xmlns:p="http://schemas.microsoft.com/office/2006/metadata/properties" targetNamespace="http://schemas.microsoft.com/office/2006/metadata/properties" ma:root="true" ma:fieldsID="7e0100cabb18a25d4bc9820569b44e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511D4E-1693-44E4-8D48-FCE491AAEA5F}">
  <ds:schemaRefs>
    <ds:schemaRef ds:uri="http://schemas.microsoft.com/sharepoint/v3/contenttype/forms"/>
  </ds:schemaRefs>
</ds:datastoreItem>
</file>

<file path=customXml/itemProps2.xml><?xml version="1.0" encoding="utf-8"?>
<ds:datastoreItem xmlns:ds="http://schemas.openxmlformats.org/officeDocument/2006/customXml" ds:itemID="{2925AF89-497B-41A2-A713-2232EBFDE1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9F86B4C-3919-4349-AAD0-96F27FF284AB}">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Kirjastojen yhteistyö</Template>
  <TotalTime>1062</TotalTime>
  <Words>449</Words>
  <Application>Microsoft Office PowerPoint</Application>
  <PresentationFormat>Näytössä katseltava esitys (16:10)</PresentationFormat>
  <Paragraphs>53</Paragraphs>
  <Slides>8</Slides>
  <Notes>0</Notes>
  <HiddenSlides>0</HiddenSlides>
  <MMClips>0</MMClips>
  <ScaleCrop>false</ScaleCrop>
  <HeadingPairs>
    <vt:vector size="4" baseType="variant">
      <vt:variant>
        <vt:lpstr>Teema</vt:lpstr>
      </vt:variant>
      <vt:variant>
        <vt:i4>1</vt:i4>
      </vt:variant>
      <vt:variant>
        <vt:lpstr>Dian otsikot</vt:lpstr>
      </vt:variant>
      <vt:variant>
        <vt:i4>8</vt:i4>
      </vt:variant>
    </vt:vector>
  </HeadingPairs>
  <TitlesOfParts>
    <vt:vector size="9" baseType="lpstr">
      <vt:lpstr>Kirjastojen yhteistyö</vt:lpstr>
      <vt:lpstr>Alla läser II</vt:lpstr>
      <vt:lpstr>Ska bibliotek betjäna personer med läsnedsättning?</vt:lpstr>
      <vt:lpstr>Celias tjänster: rekommendera  och ge i bruk</vt:lpstr>
      <vt:lpstr>Innehållet är det viktiga</vt:lpstr>
      <vt:lpstr>Att bekräfta rättighet</vt:lpstr>
      <vt:lpstr>Varifrån får du stöd?</vt:lpstr>
      <vt:lpstr>Ändringar som är på kommande vid årsskiftet</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Yhteistyö kirjastojen kanssa</dc:title>
  <dc:creator>Kilpiö Elina (Celia)</dc:creator>
  <cp:lastModifiedBy>Kilpiö Elina (Celia)</cp:lastModifiedBy>
  <cp:revision>32</cp:revision>
  <dcterms:created xsi:type="dcterms:W3CDTF">2016-07-12T08:04:18Z</dcterms:created>
  <dcterms:modified xsi:type="dcterms:W3CDTF">2016-09-14T10:54:12Z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0x0101006935461FF83DFA46B47EED5E4E914720</vt:lpwstr>
  </property>
</Properties>
</file>