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69" r:id="rId14"/>
    <p:sldId id="260" r:id="rId15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92" d="100"/>
          <a:sy n="92" d="100"/>
        </p:scale>
        <p:origin x="-2172" y="-8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28.10.2016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28.10.2016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Väliotsikkodia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  <a:endParaRPr lang="fi-FI" dirty="0"/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Tervetuloa!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Äänikirjoja </a:t>
            </a:r>
            <a:r>
              <a:rPr lang="fi-FI" b="1" dirty="0" smtClean="0"/>
              <a:t>verkotta</a:t>
            </a:r>
            <a:r>
              <a:rPr lang="fi-FI" b="1" dirty="0"/>
              <a:t> – kirjaston palveluita </a:t>
            </a:r>
            <a:r>
              <a:rPr lang="fi-FI" b="1" dirty="0" smtClean="0"/>
              <a:t>ikäihmisille</a:t>
            </a:r>
          </a:p>
          <a:p>
            <a:r>
              <a:rPr lang="fi-FI" b="1" dirty="0" smtClean="0"/>
              <a:t>Minna von Zansen, Celian asiakkuusjohtaja 28.10.2016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28.10.2016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056784" cy="57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Kivaa ja hyödyllistä seminaaripäivää!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9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869"/>
            <a:ext cx="6408712" cy="558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503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Vuoden 2019 </a:t>
            </a:r>
            <a:r>
              <a:rPr lang="fi-FI" dirty="0" smtClean="0"/>
              <a:t>tavoitetila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alveluiden </a:t>
            </a:r>
            <a:r>
              <a:rPr lang="fi-FI" dirty="0"/>
              <a:t>piirissä on noin 50 000 henkilöä, </a:t>
            </a:r>
            <a:r>
              <a:rPr lang="fi-FI" dirty="0" smtClean="0"/>
              <a:t>joista valtaosa asioi </a:t>
            </a:r>
            <a:r>
              <a:rPr lang="fi-FI" dirty="0"/>
              <a:t>omassa lähi- tai korkeakoulukirjastossaan</a:t>
            </a:r>
          </a:p>
          <a:p>
            <a:r>
              <a:rPr lang="fi-FI" dirty="0"/>
              <a:t>Celian kanssa asioivat yhteisöt ja </a:t>
            </a:r>
            <a:r>
              <a:rPr lang="fi-FI" dirty="0" err="1"/>
              <a:t>taktiiliaineistoja</a:t>
            </a:r>
            <a:r>
              <a:rPr lang="fi-FI" dirty="0"/>
              <a:t> käyttävät henkilöt</a:t>
            </a:r>
          </a:p>
          <a:p>
            <a:r>
              <a:rPr lang="fi-FI" dirty="0"/>
              <a:t>palveluiden piiriin tulee noin 4 000 – 5 000 uutta henkilöä vuosittain</a:t>
            </a:r>
          </a:p>
          <a:p>
            <a:r>
              <a:rPr lang="fi-FI" dirty="0"/>
              <a:t>neljä viidestä on tyytyväisiä palveluun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13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1382"/>
            <a:ext cx="7488832" cy="547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212"/>
            <a:ext cx="2448272" cy="46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6" y="330569"/>
            <a:ext cx="2354126" cy="454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259632" y="5080206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2014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339153" y="5014397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66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Y</a:t>
            </a:r>
            <a:r>
              <a:rPr lang="fi-FI" sz="3200" dirty="0" smtClean="0"/>
              <a:t>hteistyökirjastojen määrän kasvu </a:t>
            </a:r>
            <a:r>
              <a:rPr lang="fi-FI" sz="3200" dirty="0"/>
              <a:t>vuoden 2016  aikana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8481"/>
            <a:ext cx="7416824" cy="351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Celiasta</a:t>
            </a:r>
            <a:r>
              <a:rPr lang="fi-FI" dirty="0" smtClean="0"/>
              <a:t> tukea kirjastoille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129308"/>
            <a:ext cx="8208912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Tuki ja neuvonta</a:t>
            </a:r>
          </a:p>
          <a:p>
            <a:r>
              <a:rPr lang="fi-FI" dirty="0" smtClean="0"/>
              <a:t>Käsikirjat kirjastoille</a:t>
            </a:r>
          </a:p>
          <a:p>
            <a:r>
              <a:rPr lang="fi-FI" dirty="0" smtClean="0"/>
              <a:t>Celian </a:t>
            </a:r>
            <a:r>
              <a:rPr lang="fi-FI" dirty="0"/>
              <a:t>asiakaspalvelun </a:t>
            </a:r>
            <a:r>
              <a:rPr lang="fi-FI" dirty="0" smtClean="0"/>
              <a:t>ja –kanavien uudelleenjärjestelyt</a:t>
            </a:r>
          </a:p>
          <a:p>
            <a:pPr marL="0" indent="0">
              <a:buNone/>
            </a:pPr>
            <a:r>
              <a:rPr lang="fi-FI" b="1" dirty="0" smtClean="0"/>
              <a:t>Viestinnän tuki</a:t>
            </a:r>
          </a:p>
          <a:p>
            <a:r>
              <a:rPr lang="fi-FI" dirty="0" smtClean="0"/>
              <a:t>Esitteet ja muut materiaalit, viestintäpohjat, kampanjat</a:t>
            </a:r>
          </a:p>
          <a:p>
            <a:r>
              <a:rPr lang="fi-FI" dirty="0" err="1" smtClean="0"/>
              <a:t>Celia-palkinto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Osaamisen kehittäminen</a:t>
            </a:r>
          </a:p>
          <a:p>
            <a:r>
              <a:rPr lang="fi-FI" dirty="0"/>
              <a:t>Koulutukset ja seminaarit kirjastoammattilaisille </a:t>
            </a:r>
          </a:p>
          <a:p>
            <a:r>
              <a:rPr lang="fi-FI" dirty="0"/>
              <a:t>Koulutuspaketit kirjastoalan </a:t>
            </a:r>
            <a:r>
              <a:rPr lang="fi-FI" dirty="0" smtClean="0"/>
              <a:t>opetukseen</a:t>
            </a:r>
          </a:p>
          <a:p>
            <a:pPr marL="0" indent="0">
              <a:buNone/>
            </a:pPr>
            <a:r>
              <a:rPr lang="fi-FI" b="1" dirty="0" smtClean="0"/>
              <a:t>Palveluiden kehittäminen</a:t>
            </a:r>
          </a:p>
          <a:p>
            <a:r>
              <a:rPr lang="fi-FI" dirty="0" smtClean="0"/>
              <a:t>Celian verkkopalveluiden kehittäminen</a:t>
            </a:r>
          </a:p>
          <a:p>
            <a:pPr lvl="1"/>
            <a:r>
              <a:rPr lang="fi-FI" dirty="0" err="1" smtClean="0"/>
              <a:t>Celianetin</a:t>
            </a:r>
            <a:r>
              <a:rPr lang="fi-FI" dirty="0" smtClean="0"/>
              <a:t> uudistaminen</a:t>
            </a:r>
          </a:p>
          <a:p>
            <a:pPr lvl="1"/>
            <a:r>
              <a:rPr lang="fi-FI" dirty="0" smtClean="0"/>
              <a:t>Uusi versio </a:t>
            </a:r>
            <a:r>
              <a:rPr lang="fi-FI" dirty="0" err="1" smtClean="0"/>
              <a:t>Pratsam</a:t>
            </a:r>
            <a:r>
              <a:rPr lang="fi-FI" dirty="0" smtClean="0"/>
              <a:t> Readerista</a:t>
            </a:r>
          </a:p>
          <a:p>
            <a:r>
              <a:rPr lang="fi-FI" dirty="0"/>
              <a:t>Cd-palvelun tuki: ohjeet, </a:t>
            </a:r>
            <a:r>
              <a:rPr lang="fi-FI" dirty="0" err="1" smtClean="0"/>
              <a:t>Booky-yhteistyö</a:t>
            </a:r>
            <a:endParaRPr lang="fi-FI" dirty="0" smtClean="0"/>
          </a:p>
          <a:p>
            <a:r>
              <a:rPr lang="fi-FI" dirty="0" smtClean="0"/>
              <a:t>Mahdollisuus rekisteröidä myös cd-äänikirjoja kotiin tarvitsevia asiakkaita</a:t>
            </a:r>
          </a:p>
          <a:p>
            <a:r>
              <a:rPr lang="fi-FI" dirty="0"/>
              <a:t>Palveluiden kehittäminen yhteistyössä: kirjastojen </a:t>
            </a:r>
            <a:r>
              <a:rPr lang="fi-FI" dirty="0" smtClean="0"/>
              <a:t>yhteistyöryhmä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mahdollisuuksia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888432"/>
          </a:xfrm>
        </p:spPr>
        <p:txBody>
          <a:bodyPr/>
          <a:lstStyle/>
          <a:p>
            <a:r>
              <a:rPr lang="fi-FI" dirty="0" smtClean="0"/>
              <a:t>Mahdollisuus tulla tutustumaan / kokoustamaan </a:t>
            </a:r>
            <a:r>
              <a:rPr lang="fi-FI" dirty="0" err="1" smtClean="0"/>
              <a:t>Celiaan</a:t>
            </a:r>
            <a:endParaRPr lang="fi-FI" dirty="0" smtClean="0"/>
          </a:p>
          <a:p>
            <a:pPr lvl="1"/>
            <a:r>
              <a:rPr lang="fi-FI" dirty="0"/>
              <a:t>v</a:t>
            </a:r>
            <a:r>
              <a:rPr lang="fi-FI" dirty="0" smtClean="0"/>
              <a:t>ain kirjastoammattilaisille!</a:t>
            </a:r>
          </a:p>
          <a:p>
            <a:r>
              <a:rPr lang="fi-FI" dirty="0" smtClean="0"/>
              <a:t>Mahdollisuus henkilökiertoon </a:t>
            </a:r>
            <a:r>
              <a:rPr lang="fi-FI" dirty="0" err="1" smtClean="0"/>
              <a:t>Celiassa</a:t>
            </a:r>
            <a:endParaRPr lang="fi-FI" dirty="0" smtClean="0"/>
          </a:p>
          <a:p>
            <a:pPr lvl="1"/>
            <a:r>
              <a:rPr lang="fi-FI" dirty="0"/>
              <a:t>m</a:t>
            </a:r>
            <a:r>
              <a:rPr lang="fi-FI" dirty="0" smtClean="0"/>
              <a:t>yös </a:t>
            </a:r>
            <a:r>
              <a:rPr lang="fi-FI" dirty="0" err="1" smtClean="0"/>
              <a:t>celialaisia</a:t>
            </a:r>
            <a:r>
              <a:rPr lang="fi-FI" dirty="0" smtClean="0"/>
              <a:t> saa kutsua omaan kirjastoon!</a:t>
            </a:r>
          </a:p>
          <a:p>
            <a:r>
              <a:rPr lang="fi-FI" dirty="0" smtClean="0"/>
              <a:t>Celian osallistuminen kirjastojen omiin projekteihin</a:t>
            </a:r>
          </a:p>
          <a:p>
            <a:r>
              <a:rPr lang="fi-FI" dirty="0" smtClean="0"/>
              <a:t>Celia suunnittelee myös hakeutuvien palveluiden tuottamista verkon välityksellä, käyttäjälähtöisesti</a:t>
            </a:r>
          </a:p>
          <a:p>
            <a:r>
              <a:rPr lang="fi-FI" dirty="0" smtClean="0"/>
              <a:t>Celian muut yhteisökumppanit, kuten koulut, päiväkodit, hoiva-alan yhteisöt, rikosseuraamusala – uusia yhteistyökumppaneita?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2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ia2016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0F5976-7F13-47BE-9B55-F2A6A95A98B0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D29F41-A684-4F94-AB2C-CA5C6BCBF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9194AD-F16A-4FC6-AB3D-E723C19779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celia2016</Template>
  <TotalTime>346</TotalTime>
  <Words>176</Words>
  <Application>Microsoft Office PowerPoint</Application>
  <PresentationFormat>Näytössä katseltava esitys (16:10)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celia2016</vt:lpstr>
      <vt:lpstr>Tervetuloa!</vt:lpstr>
      <vt:lpstr>PowerPoint-esitys</vt:lpstr>
      <vt:lpstr>PowerPoint-esitys</vt:lpstr>
      <vt:lpstr>Vuoden 2019 tavoitetila </vt:lpstr>
      <vt:lpstr>PowerPoint-esitys</vt:lpstr>
      <vt:lpstr>PowerPoint-esitys</vt:lpstr>
      <vt:lpstr>Yhteistyökirjastojen määrän kasvu vuoden 2016  aikana </vt:lpstr>
      <vt:lpstr>Celiasta tukea kirjastoille</vt:lpstr>
      <vt:lpstr>Muita mahdollisuuksia</vt:lpstr>
      <vt:lpstr>PowerPoint-esitys</vt:lpstr>
      <vt:lpstr>Kivaa ja hyödyllistä seminaaripäivää!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minnaz</dc:creator>
  <cp:lastModifiedBy>Hannula Emilia (Celia)</cp:lastModifiedBy>
  <cp:revision>21</cp:revision>
  <dcterms:created xsi:type="dcterms:W3CDTF">2016-10-26T11:13:08Z</dcterms:created>
  <dcterms:modified xsi:type="dcterms:W3CDTF">2016-10-28T05:35:09Z</dcterms:modified>
</cp:coreProperties>
</file>