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9" r:id="rId4"/>
    <p:sldId id="263" r:id="rId5"/>
    <p:sldId id="262" r:id="rId6"/>
    <p:sldId id="260" r:id="rId7"/>
    <p:sldId id="264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84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47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73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29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2100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28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97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00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54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93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01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21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95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256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34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8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737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D2C31A-ABD2-4EE7-B041-3BFECD37CB9B}" type="datetimeFigureOut">
              <a:rPr lang="fi-FI" smtClean="0"/>
              <a:t>12.11.2015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96B2F6-3ADB-4CD4-866E-EB3C7540D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658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kirjasto.tampere.f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Kirjasto kaikille-projekti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Tampereen kaupunginkirjastossa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79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76" y="2957406"/>
            <a:ext cx="4953000" cy="1428750"/>
          </a:xfrm>
        </p:spPr>
      </p:pic>
    </p:spTree>
    <p:extLst>
      <p:ext uri="{BB962C8B-B14F-4D97-AF65-F5344CB8AC3E}">
        <p14:creationId xmlns:p14="http://schemas.microsoft.com/office/powerpoint/2010/main" val="3255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Henkilökohtaista opastusta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39" y="451970"/>
            <a:ext cx="3598448" cy="64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Celia</a:t>
            </a:r>
            <a:r>
              <a:rPr lang="fi-FI" dirty="0" smtClean="0"/>
              <a:t>-infopiste Hervannan kirjastossa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96" y="697042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6420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Kohtaamisia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3494" y="735227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Vammaisneuvosto </a:t>
            </a:r>
            <a:r>
              <a:rPr lang="fi-FI" dirty="0" err="1" smtClean="0"/>
              <a:t>Vatenk</a:t>
            </a:r>
            <a:r>
              <a:rPr lang="fi-FI" dirty="0" smtClean="0"/>
              <a:t>, PEO, Kehitysvammaisten tukiliitto, Tampereen seudun näkövammaiset, kotitori, </a:t>
            </a:r>
            <a:r>
              <a:rPr lang="fi-FI" dirty="0" err="1" smtClean="0"/>
              <a:t>vanhuspalevluyhdistys</a:t>
            </a:r>
            <a:r>
              <a:rPr lang="fi-FI" dirty="0" smtClean="0"/>
              <a:t>, PSHP </a:t>
            </a:r>
            <a:r>
              <a:rPr lang="fi-FI" dirty="0" err="1" smtClean="0"/>
              <a:t>jne</a:t>
            </a:r>
            <a:r>
              <a:rPr lang="fi-FI" dirty="0" smtClean="0"/>
              <a:t>…</a:t>
            </a:r>
          </a:p>
          <a:p>
            <a:pPr marL="0" indent="0">
              <a:buNone/>
            </a:pPr>
            <a:r>
              <a:rPr lang="fi-FI" dirty="0" smtClean="0"/>
              <a:t>Apuvälinemessut, infopäivät, vierailut yhteistyökumppaneiden luona tai kutsuttuna kirjastoon</a:t>
            </a:r>
          </a:p>
          <a:p>
            <a:pPr marL="0" indent="0">
              <a:buNone/>
            </a:pPr>
            <a:r>
              <a:rPr lang="fi-FI" dirty="0" smtClean="0"/>
              <a:t>Tieto asiasta leviää sidosryhmien kautta.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01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Verkostoitumista…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06" y="685800"/>
            <a:ext cx="2702413" cy="3614738"/>
          </a:xfrm>
        </p:spPr>
      </p:pic>
    </p:spTree>
    <p:extLst>
      <p:ext uri="{BB962C8B-B14F-4D97-AF65-F5344CB8AC3E}">
        <p14:creationId xmlns:p14="http://schemas.microsoft.com/office/powerpoint/2010/main" val="3163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4082" y="4268459"/>
            <a:ext cx="8534400" cy="1507067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6707246" y="1486239"/>
            <a:ext cx="4873508" cy="3258755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889686" y="562909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4400" b="1" i="0" u="none" strike="noStrike" baseline="0" dirty="0" smtClean="0">
                <a:solidFill>
                  <a:srgbClr val="33FF00"/>
                </a:solidFill>
                <a:latin typeface="MyriadPro-BlackSemiExt"/>
              </a:rPr>
              <a:t>Kuunnellaan kirjaa</a:t>
            </a:r>
          </a:p>
          <a:p>
            <a:r>
              <a:rPr lang="fi-FI" b="1" i="0" u="none" strike="noStrike" baseline="0" dirty="0" smtClean="0">
                <a:solidFill>
                  <a:srgbClr val="000000"/>
                </a:solidFill>
                <a:latin typeface="TrebuchetMS-Bold"/>
              </a:rPr>
              <a:t>pääkirjasto Metson ala-aulassa</a:t>
            </a:r>
          </a:p>
          <a:p>
            <a:r>
              <a:rPr lang="fi-FI" b="1" i="0" u="none" strike="noStrike" baseline="0" dirty="0" smtClean="0">
                <a:solidFill>
                  <a:srgbClr val="000000"/>
                </a:solidFill>
                <a:latin typeface="TrebuchetMS-Bold"/>
              </a:rPr>
              <a:t>maanantaina 23.11. klo 12 - 15</a:t>
            </a:r>
          </a:p>
          <a:p>
            <a:r>
              <a:rPr lang="fi-FI" sz="2000" b="1" i="0" u="none" strike="noStrike" baseline="0" dirty="0" smtClean="0">
                <a:solidFill>
                  <a:srgbClr val="33FF00"/>
                </a:solidFill>
                <a:latin typeface="TrebuchetMS-Bold"/>
              </a:rPr>
              <a:t>Onko lukeminen hankalaa?</a:t>
            </a:r>
          </a:p>
          <a:p>
            <a:r>
              <a:rPr lang="fi-FI" sz="1400" b="1" i="0" u="none" strike="noStrike" baseline="0" dirty="0" smtClean="0">
                <a:solidFill>
                  <a:srgbClr val="000000"/>
                </a:solidFill>
                <a:latin typeface="TrebuchetMS-Bold"/>
              </a:rPr>
              <a:t>Jos on, voit liittyä </a:t>
            </a:r>
            <a:r>
              <a:rPr lang="fi-FI" sz="1400" b="1" i="0" u="none" strike="noStrike" baseline="0" dirty="0" err="1" smtClean="0">
                <a:solidFill>
                  <a:srgbClr val="000000"/>
                </a:solidFill>
                <a:latin typeface="TrebuchetMS-Bold"/>
              </a:rPr>
              <a:t>Celian</a:t>
            </a:r>
            <a:r>
              <a:rPr lang="fi-FI" sz="1400" b="1" i="0" u="none" strike="noStrike" baseline="0" dirty="0" smtClean="0">
                <a:solidFill>
                  <a:srgbClr val="000000"/>
                </a:solidFill>
                <a:latin typeface="TrebuchetMS-Bold"/>
              </a:rPr>
              <a:t> äänikirjojen kuuntelijaksi.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889686" y="26865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0" i="0" u="none" strike="noStrike" baseline="0" dirty="0" smtClean="0">
                <a:latin typeface="TrebuchetMS"/>
              </a:rPr>
              <a:t>Saat hetkessä kuunneltavaksesi suosikkikirjojasi</a:t>
            </a:r>
          </a:p>
          <a:p>
            <a:r>
              <a:rPr lang="fi-FI" b="0" i="0" u="none" strike="noStrike" baseline="0" dirty="0" smtClean="0">
                <a:latin typeface="TrebuchetMS"/>
              </a:rPr>
              <a:t>kännykällä, tabletilla tai tietokoneella.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6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ktori">
  <a:themeElements>
    <a:clrScheme name="Sektori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340</TotalTime>
  <Words>82</Words>
  <Application>Microsoft Office PowerPoint</Application>
  <PresentationFormat>Laajakuva</PresentationFormat>
  <Paragraphs>16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MyriadPro-BlackSemiExt</vt:lpstr>
      <vt:lpstr>TrebuchetMS</vt:lpstr>
      <vt:lpstr>TrebuchetMS-Bold</vt:lpstr>
      <vt:lpstr>Wingdings 3</vt:lpstr>
      <vt:lpstr>Sektori</vt:lpstr>
      <vt:lpstr>Kirjasto kaikille-projekti</vt:lpstr>
      <vt:lpstr>PowerPoint-esitys</vt:lpstr>
      <vt:lpstr>Henkilökohtaista opastusta</vt:lpstr>
      <vt:lpstr>Celia-infopiste Hervannan kirjastossa</vt:lpstr>
      <vt:lpstr>Kohtaamisia</vt:lpstr>
      <vt:lpstr>Verkostoitumista…</vt:lpstr>
      <vt:lpstr>PowerPoint-esitys</vt:lpstr>
    </vt:vector>
  </TitlesOfParts>
  <Company>Seutu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Kirjasto kaikille-projekti</dc:title>
  <dc:creator>Vanha-aho Ulla-Maija</dc:creator>
  <cp:lastModifiedBy>Vanha-aho Ulla-Maija</cp:lastModifiedBy>
  <cp:revision>27</cp:revision>
  <dcterms:created xsi:type="dcterms:W3CDTF">2015-11-12T05:49:58Z</dcterms:created>
  <dcterms:modified xsi:type="dcterms:W3CDTF">2015-11-12T11:30:20Z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-1233078151</vt:i4>
  </property>
  <property fmtid="{D5CDD505-2E9C-101B-9397-08002B2CF9AE}" pid="3" name="_NewReviewCycle">
    <vt:lpwstr/>
  </property>
  <property fmtid="{D5CDD505-2E9C-101B-9397-08002B2CF9AE}" pid="4" name="_EmailSubject">
    <vt:lpwstr>Kirjasto kaikille -projektin päätösseminaari pe 13.11.</vt:lpwstr>
  </property>
  <property fmtid="{D5CDD505-2E9C-101B-9397-08002B2CF9AE}" pid="5" name="_AuthorEmail">
    <vt:lpwstr>Ulla-Maija.Vanha-aho@tampere.fi</vt:lpwstr>
  </property>
  <property fmtid="{D5CDD505-2E9C-101B-9397-08002B2CF9AE}" pid="6" name="_AuthorEmailDisplayName">
    <vt:lpwstr>Vanha-aho Ulla-Maija</vt:lpwstr>
  </property>
</Properties>
</file>